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4.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6.xml" ContentType="application/vnd.openxmlformats-officedocument.them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7.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8.xml" ContentType="application/vnd.openxmlformats-officedocument.them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tags/tag2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20.xml" ContentType="application/vnd.openxmlformats-officedocument.presentationml.tags+xml"/>
  <Override PartName="/ppt/notesSlides/notesSlide3.xml" ContentType="application/vnd.openxmlformats-officedocument.presentationml.notesSlide+xml"/>
  <Override PartName="/ppt/tags/tag221.xml" ContentType="application/vnd.openxmlformats-officedocument.presentationml.tags+xml"/>
  <Override PartName="/ppt/notesSlides/notesSlide4.xml" ContentType="application/vnd.openxmlformats-officedocument.presentationml.notesSlide+xml"/>
  <Override PartName="/ppt/tags/tag22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23.xml" ContentType="application/vnd.openxmlformats-officedocument.presentationml.tags+xml"/>
  <Override PartName="/ppt/notesSlides/notesSlide10.xml" ContentType="application/vnd.openxmlformats-officedocument.presentationml.notesSlide+xml"/>
  <Override PartName="/ppt/tags/tag22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25.xml" ContentType="application/vnd.openxmlformats-officedocument.presentationml.tags+xml"/>
  <Override PartName="/ppt/notesSlides/notesSlide13.xml" ContentType="application/vnd.openxmlformats-officedocument.presentationml.notesSlide+xml"/>
  <Override PartName="/ppt/tags/tag226.xml" ContentType="application/vnd.openxmlformats-officedocument.presentationml.tags+xml"/>
  <Override PartName="/ppt/notesSlides/notesSlide14.xml" ContentType="application/vnd.openxmlformats-officedocument.presentationml.notesSlide+xml"/>
  <Override PartName="/ppt/tags/tag227.xml" ContentType="application/vnd.openxmlformats-officedocument.presentationml.tags+xml"/>
  <Override PartName="/ppt/notesSlides/notesSlide15.xml" ContentType="application/vnd.openxmlformats-officedocument.presentationml.notesSlide+xml"/>
  <Override PartName="/ppt/tags/tag22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29.xml" ContentType="application/vnd.openxmlformats-officedocument.presentationml.tags+xml"/>
  <Override PartName="/ppt/notesSlides/notesSlide18.xml" ContentType="application/vnd.openxmlformats-officedocument.presentationml.notesSlide+xml"/>
  <Override PartName="/ppt/tags/tag230.xml" ContentType="application/vnd.openxmlformats-officedocument.presentationml.tags+xml"/>
  <Override PartName="/ppt/notesSlides/notesSlide19.xml" ContentType="application/vnd.openxmlformats-officedocument.presentationml.notesSlide+xml"/>
  <Override PartName="/ppt/tags/tag231.xml" ContentType="application/vnd.openxmlformats-officedocument.presentationml.tags+xml"/>
  <Override PartName="/ppt/notesSlides/notesSlide20.xml" ContentType="application/vnd.openxmlformats-officedocument.presentationml.notesSlide+xml"/>
  <Override PartName="/ppt/tags/tag232.xml" ContentType="application/vnd.openxmlformats-officedocument.presentationml.tags+xml"/>
  <Override PartName="/ppt/notesSlides/notesSlide21.xml" ContentType="application/vnd.openxmlformats-officedocument.presentationml.notesSlide+xml"/>
  <Override PartName="/ppt/tags/tag2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34.xml" ContentType="application/vnd.openxmlformats-officedocument.presentationml.tags+xml"/>
  <Override PartName="/ppt/notesSlides/notesSlide25.xml" ContentType="application/vnd.openxmlformats-officedocument.presentationml.notesSlide+xml"/>
  <Override PartName="/ppt/tags/tag23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36.xml" ContentType="application/vnd.openxmlformats-officedocument.presentationml.tags+xml"/>
  <Override PartName="/ppt/notesSlides/notesSlide28.xml" ContentType="application/vnd.openxmlformats-officedocument.presentationml.notesSlide+xml"/>
  <Override PartName="/ppt/tags/tag237.xml" ContentType="application/vnd.openxmlformats-officedocument.presentationml.tags+xml"/>
  <Override PartName="/ppt/notesSlides/notesSlide29.xml" ContentType="application/vnd.openxmlformats-officedocument.presentationml.notesSlide+xml"/>
  <Override PartName="/ppt/tags/tag238.xml" ContentType="application/vnd.openxmlformats-officedocument.presentationml.tags+xml"/>
  <Override PartName="/ppt/notesSlides/notesSlide30.xml" ContentType="application/vnd.openxmlformats-officedocument.presentationml.notesSlide+xml"/>
  <Override PartName="/ppt/tags/tag239.xml" ContentType="application/vnd.openxmlformats-officedocument.presentationml.tags+xml"/>
  <Override PartName="/ppt/notesSlides/notesSlide31.xml" ContentType="application/vnd.openxmlformats-officedocument.presentationml.notesSlide+xml"/>
  <Override PartName="/ppt/tags/tag240.xml" ContentType="application/vnd.openxmlformats-officedocument.presentationml.tags+xml"/>
  <Override PartName="/ppt/notesSlides/notesSlide32.xml" ContentType="application/vnd.openxmlformats-officedocument.presentationml.notesSlide+xml"/>
  <Override PartName="/ppt/tags/tag241.xml" ContentType="application/vnd.openxmlformats-officedocument.presentationml.tags+xml"/>
  <Override PartName="/ppt/notesSlides/notesSlide33.xml" ContentType="application/vnd.openxmlformats-officedocument.presentationml.notesSlide+xml"/>
  <Override PartName="/ppt/tags/tag242.xml" ContentType="application/vnd.openxmlformats-officedocument.presentationml.tags+xml"/>
  <Override PartName="/ppt/notesSlides/notesSlide34.xml" ContentType="application/vnd.openxmlformats-officedocument.presentationml.notesSlide+xml"/>
  <Override PartName="/ppt/tags/tag243.xml" ContentType="application/vnd.openxmlformats-officedocument.presentationml.tags+xml"/>
  <Override PartName="/ppt/notesSlides/notesSlide35.xml" ContentType="application/vnd.openxmlformats-officedocument.presentationml.notesSlide+xml"/>
  <Override PartName="/ppt/tags/tag244.xml" ContentType="application/vnd.openxmlformats-officedocument.presentationml.tags+xml"/>
  <Override PartName="/ppt/notesSlides/notesSlide36.xml" ContentType="application/vnd.openxmlformats-officedocument.presentationml.notesSlide+xml"/>
  <Override PartName="/ppt/tags/tag245.xml" ContentType="application/vnd.openxmlformats-officedocument.presentationml.tags+xml"/>
  <Override PartName="/ppt/notesSlides/notesSlide37.xml" ContentType="application/vnd.openxmlformats-officedocument.presentationml.notesSlide+xml"/>
  <Override PartName="/ppt/tags/tag246.xml" ContentType="application/vnd.openxmlformats-officedocument.presentationml.tags+xml"/>
  <Override PartName="/ppt/notesSlides/notesSlide38.xml" ContentType="application/vnd.openxmlformats-officedocument.presentationml.notesSlide+xml"/>
  <Override PartName="/ppt/tags/tag247.xml" ContentType="application/vnd.openxmlformats-officedocument.presentationml.tags+xml"/>
  <Override PartName="/ppt/notesSlides/notesSlide39.xml" ContentType="application/vnd.openxmlformats-officedocument.presentationml.notesSlide+xml"/>
  <Override PartName="/ppt/tags/tag248.xml" ContentType="application/vnd.openxmlformats-officedocument.presentationml.tags+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3" r:id="rId4"/>
    <p:sldMasterId id="2147483785" r:id="rId5"/>
    <p:sldMasterId id="2147483801" r:id="rId6"/>
    <p:sldMasterId id="2147484099" r:id="rId7"/>
    <p:sldMasterId id="2147484123" r:id="rId8"/>
    <p:sldMasterId id="2147484182" r:id="rId9"/>
    <p:sldMasterId id="2147484166" r:id="rId10"/>
    <p:sldMasterId id="2147484226" r:id="rId11"/>
  </p:sldMasterIdLst>
  <p:notesMasterIdLst>
    <p:notesMasterId r:id="rId52"/>
  </p:notesMasterIdLst>
  <p:handoutMasterIdLst>
    <p:handoutMasterId r:id="rId53"/>
  </p:handoutMasterIdLst>
  <p:sldIdLst>
    <p:sldId id="375" r:id="rId12"/>
    <p:sldId id="469" r:id="rId13"/>
    <p:sldId id="482" r:id="rId14"/>
    <p:sldId id="470" r:id="rId15"/>
    <p:sldId id="266" r:id="rId16"/>
    <p:sldId id="265" r:id="rId17"/>
    <p:sldId id="267" r:id="rId18"/>
    <p:sldId id="268" r:id="rId19"/>
    <p:sldId id="269" r:id="rId20"/>
    <p:sldId id="485" r:id="rId21"/>
    <p:sldId id="483" r:id="rId22"/>
    <p:sldId id="511" r:id="rId23"/>
    <p:sldId id="474" r:id="rId24"/>
    <p:sldId id="488" r:id="rId25"/>
    <p:sldId id="508" r:id="rId26"/>
    <p:sldId id="510" r:id="rId27"/>
    <p:sldId id="512" r:id="rId28"/>
    <p:sldId id="473" r:id="rId29"/>
    <p:sldId id="491" r:id="rId30"/>
    <p:sldId id="492" r:id="rId31"/>
    <p:sldId id="472" r:id="rId32"/>
    <p:sldId id="493" r:id="rId33"/>
    <p:sldId id="513" r:id="rId34"/>
    <p:sldId id="495" r:id="rId35"/>
    <p:sldId id="471" r:id="rId36"/>
    <p:sldId id="514" r:id="rId37"/>
    <p:sldId id="496" r:id="rId38"/>
    <p:sldId id="497" r:id="rId39"/>
    <p:sldId id="501" r:id="rId40"/>
    <p:sldId id="500" r:id="rId41"/>
    <p:sldId id="515" r:id="rId42"/>
    <p:sldId id="498" r:id="rId43"/>
    <p:sldId id="499" r:id="rId44"/>
    <p:sldId id="502" r:id="rId45"/>
    <p:sldId id="377" r:id="rId46"/>
    <p:sldId id="504" r:id="rId47"/>
    <p:sldId id="509" r:id="rId48"/>
    <p:sldId id="355" r:id="rId49"/>
    <p:sldId id="335" r:id="rId50"/>
    <p:sldId id="337" r:id="rId51"/>
  </p:sldIdLst>
  <p:sldSz cx="14630400" cy="8229600"/>
  <p:notesSz cx="9601200" cy="73152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ete" id="{277B5114-2E69-4897-9DB2-B2372D41A24B}">
          <p14:sldIdLst>
            <p14:sldId id="375"/>
            <p14:sldId id="469"/>
            <p14:sldId id="482"/>
            <p14:sldId id="470"/>
            <p14:sldId id="266"/>
            <p14:sldId id="265"/>
            <p14:sldId id="267"/>
            <p14:sldId id="268"/>
            <p14:sldId id="269"/>
            <p14:sldId id="485"/>
            <p14:sldId id="483"/>
            <p14:sldId id="511"/>
            <p14:sldId id="474"/>
            <p14:sldId id="488"/>
            <p14:sldId id="508"/>
            <p14:sldId id="510"/>
            <p14:sldId id="512"/>
            <p14:sldId id="473"/>
            <p14:sldId id="491"/>
            <p14:sldId id="492"/>
            <p14:sldId id="472"/>
            <p14:sldId id="493"/>
            <p14:sldId id="513"/>
            <p14:sldId id="495"/>
            <p14:sldId id="471"/>
            <p14:sldId id="514"/>
            <p14:sldId id="496"/>
            <p14:sldId id="497"/>
            <p14:sldId id="501"/>
            <p14:sldId id="500"/>
            <p14:sldId id="515"/>
            <p14:sldId id="498"/>
            <p14:sldId id="499"/>
            <p14:sldId id="502"/>
            <p14:sldId id="377"/>
            <p14:sldId id="504"/>
            <p14:sldId id="509"/>
            <p14:sldId id="355"/>
            <p14:sldId id="335"/>
            <p14:sldId id="337"/>
          </p14:sldIdLst>
        </p14:section>
      </p14:sectionLst>
    </p:ext>
    <p:ext uri="{EFAFB233-063F-42B5-8137-9DF3F51BA10A}">
      <p15:sldGuideLst xmlns:p15="http://schemas.microsoft.com/office/powerpoint/2012/main">
        <p15:guide id="3" orient="horz" pos="4488" userDrawn="1">
          <p15:clr>
            <a:srgbClr val="A4A3A4"/>
          </p15:clr>
        </p15:guide>
        <p15:guide id="5" orient="horz" pos="2808" userDrawn="1">
          <p15:clr>
            <a:srgbClr val="A4A3A4"/>
          </p15:clr>
        </p15:guide>
        <p15:guide id="8" orient="horz" pos="1056" userDrawn="1">
          <p15:clr>
            <a:srgbClr val="A4A3A4"/>
          </p15:clr>
        </p15:guide>
        <p15:guide id="9" orient="horz" pos="1104" userDrawn="1">
          <p15:clr>
            <a:srgbClr val="A4A3A4"/>
          </p15:clr>
        </p15:guide>
        <p15:guide id="10" pos="3192" userDrawn="1">
          <p15:clr>
            <a:srgbClr val="A4A3A4"/>
          </p15:clr>
        </p15:guide>
        <p15:guide id="11" pos="6275" userDrawn="1">
          <p15:clr>
            <a:srgbClr val="A4A3A4"/>
          </p15:clr>
        </p15:guide>
        <p15:guide id="12" pos="2620" userDrawn="1">
          <p15:clr>
            <a:srgbClr val="A4A3A4"/>
          </p15:clr>
        </p15:guide>
        <p15:guide id="13" pos="4773" userDrawn="1">
          <p15:clr>
            <a:srgbClr val="A4A3A4"/>
          </p15:clr>
        </p15:guide>
        <p15:guide id="14" pos="6926" userDrawn="1">
          <p15:clr>
            <a:srgbClr val="A4A3A4"/>
          </p15:clr>
        </p15:guide>
        <p15:guide id="15" orient="horz" pos="2688" userDrawn="1">
          <p15:clr>
            <a:srgbClr val="A4A3A4"/>
          </p15:clr>
        </p15:guide>
        <p15:guide id="16" orient="horz" pos="864" userDrawn="1">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anchez" initials="SS" lastIdx="1" clrIdx="0">
    <p:extLst>
      <p:ext uri="{19B8F6BF-5375-455C-9EA6-DF929625EA0E}">
        <p15:presenceInfo xmlns:p15="http://schemas.microsoft.com/office/powerpoint/2012/main" userId="Susan Sanchez" providerId="None"/>
      </p:ext>
    </p:extLst>
  </p:cmAuthor>
  <p:cmAuthor id="2" name="Susan Sanchez" initials="SS [2]" lastIdx="251" clrIdx="1">
    <p:extLst>
      <p:ext uri="{19B8F6BF-5375-455C-9EA6-DF929625EA0E}">
        <p15:presenceInfo xmlns:p15="http://schemas.microsoft.com/office/powerpoint/2012/main" userId="S::A140QK@loginus.axa::2e1816a2-b3c2-4b16-9145-afe5dad3c595" providerId="AD"/>
      </p:ext>
    </p:extLst>
  </p:cmAuthor>
  <p:cmAuthor id="3" name="Microsoft Office User" initials="MOU" lastIdx="8"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577"/>
    <a:srgbClr val="75787B"/>
    <a:srgbClr val="3369FF"/>
    <a:srgbClr val="FFFFFF"/>
    <a:srgbClr val="73C0FF"/>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FD711D-E6C0-4573-9021-617E5C99CDC9}" v="170" dt="2024-08-30T16:19:27.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80" autoAdjust="0"/>
    <p:restoredTop sz="86410" autoAdjust="0"/>
  </p:normalViewPr>
  <p:slideViewPr>
    <p:cSldViewPr snapToGrid="0" snapToObjects="1" showGuides="1">
      <p:cViewPr varScale="1">
        <p:scale>
          <a:sx n="48" d="100"/>
          <a:sy n="48" d="100"/>
        </p:scale>
        <p:origin x="244" y="40"/>
      </p:cViewPr>
      <p:guideLst>
        <p:guide orient="horz" pos="4488"/>
        <p:guide orient="horz" pos="2808"/>
        <p:guide orient="horz" pos="1056"/>
        <p:guide orient="horz" pos="1104"/>
        <p:guide pos="3192"/>
        <p:guide pos="6275"/>
        <p:guide pos="2620"/>
        <p:guide pos="4773"/>
        <p:guide pos="6926"/>
        <p:guide orient="horz" pos="2688"/>
        <p:guide orient="horz" pos="864"/>
      </p:guideLst>
    </p:cSldViewPr>
  </p:slideViewPr>
  <p:outlineViewPr>
    <p:cViewPr>
      <p:scale>
        <a:sx n="33" d="100"/>
        <a:sy n="33" d="100"/>
      </p:scale>
      <p:origin x="0" y="-44232"/>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3" d="100"/>
          <a:sy n="63" d="100"/>
        </p:scale>
        <p:origin x="1900" y="52"/>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notesMaster" Target="notesMasters/notesMaster1.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userId="28627d28-63f3-4c91-a11e-396cd41fe0d9" providerId="ADAL" clId="{4EFD711D-E6C0-4573-9021-617E5C99CDC9}"/>
    <pc:docChg chg="modSld">
      <pc:chgData name="Stephanie" userId="28627d28-63f3-4c91-a11e-396cd41fe0d9" providerId="ADAL" clId="{4EFD711D-E6C0-4573-9021-617E5C99CDC9}" dt="2024-08-28T17:48:28.304" v="298" actId="1035"/>
      <pc:docMkLst>
        <pc:docMk/>
      </pc:docMkLst>
      <pc:sldChg chg="modNotesTx">
        <pc:chgData name="Stephanie" userId="28627d28-63f3-4c91-a11e-396cd41fe0d9" providerId="ADAL" clId="{4EFD711D-E6C0-4573-9021-617E5C99CDC9}" dt="2024-08-28T12:36:27.747" v="26" actId="20577"/>
        <pc:sldMkLst>
          <pc:docMk/>
          <pc:sldMk cId="0" sldId="265"/>
        </pc:sldMkLst>
      </pc:sldChg>
      <pc:sldChg chg="modNotesTx">
        <pc:chgData name="Stephanie" userId="28627d28-63f3-4c91-a11e-396cd41fe0d9" providerId="ADAL" clId="{4EFD711D-E6C0-4573-9021-617E5C99CDC9}" dt="2024-08-28T12:36:58.851" v="65" actId="20577"/>
        <pc:sldMkLst>
          <pc:docMk/>
          <pc:sldMk cId="0" sldId="267"/>
        </pc:sldMkLst>
      </pc:sldChg>
      <pc:sldChg chg="addSp modSp mod">
        <pc:chgData name="Stephanie" userId="28627d28-63f3-4c91-a11e-396cd41fe0d9" providerId="ADAL" clId="{4EFD711D-E6C0-4573-9021-617E5C99CDC9}" dt="2024-08-28T17:48:28.304" v="298" actId="1035"/>
        <pc:sldMkLst>
          <pc:docMk/>
          <pc:sldMk cId="2812915623" sldId="337"/>
        </pc:sldMkLst>
        <pc:spChg chg="add mod">
          <ac:chgData name="Stephanie" userId="28627d28-63f3-4c91-a11e-396cd41fe0d9" providerId="ADAL" clId="{4EFD711D-E6C0-4573-9021-617E5C99CDC9}" dt="2024-08-28T17:48:28.304" v="298" actId="1035"/>
          <ac:spMkLst>
            <pc:docMk/>
            <pc:sldMk cId="2812915623" sldId="337"/>
            <ac:spMk id="6" creationId="{7677E3E2-7D37-432A-EDF5-7C3766563CA8}"/>
          </ac:spMkLst>
        </pc:spChg>
      </pc:sldChg>
      <pc:sldChg chg="modSp">
        <pc:chgData name="Stephanie" userId="28627d28-63f3-4c91-a11e-396cd41fe0d9" providerId="ADAL" clId="{4EFD711D-E6C0-4573-9021-617E5C99CDC9}" dt="2024-08-28T17:47:42.809" v="283" actId="21"/>
        <pc:sldMkLst>
          <pc:docMk/>
          <pc:sldMk cId="1892559093" sldId="355"/>
        </pc:sldMkLst>
        <pc:spChg chg="mod">
          <ac:chgData name="Stephanie" userId="28627d28-63f3-4c91-a11e-396cd41fe0d9" providerId="ADAL" clId="{4EFD711D-E6C0-4573-9021-617E5C99CDC9}" dt="2024-08-28T17:47:42.809" v="283" actId="21"/>
          <ac:spMkLst>
            <pc:docMk/>
            <pc:sldMk cId="1892559093" sldId="355"/>
            <ac:spMk id="8" creationId="{E13ED97A-02BD-2449-A402-CF04783DCA33}"/>
          </ac:spMkLst>
        </pc:spChg>
      </pc:sldChg>
      <pc:sldChg chg="modSp mod">
        <pc:chgData name="Stephanie" userId="28627d28-63f3-4c91-a11e-396cd41fe0d9" providerId="ADAL" clId="{4EFD711D-E6C0-4573-9021-617E5C99CDC9}" dt="2024-08-28T12:35:15.186" v="1" actId="1076"/>
        <pc:sldMkLst>
          <pc:docMk/>
          <pc:sldMk cId="2021990772" sldId="375"/>
        </pc:sldMkLst>
        <pc:spChg chg="mod">
          <ac:chgData name="Stephanie" userId="28627d28-63f3-4c91-a11e-396cd41fe0d9" providerId="ADAL" clId="{4EFD711D-E6C0-4573-9021-617E5C99CDC9}" dt="2024-08-28T12:35:09.061" v="0"/>
          <ac:spMkLst>
            <pc:docMk/>
            <pc:sldMk cId="2021990772" sldId="375"/>
            <ac:spMk id="2" creationId="{9CED9632-9922-E948-A059-FE17FE857861}"/>
          </ac:spMkLst>
        </pc:spChg>
        <pc:spChg chg="mod">
          <ac:chgData name="Stephanie" userId="28627d28-63f3-4c91-a11e-396cd41fe0d9" providerId="ADAL" clId="{4EFD711D-E6C0-4573-9021-617E5C99CDC9}" dt="2024-08-28T12:35:15.186" v="1" actId="1076"/>
          <ac:spMkLst>
            <pc:docMk/>
            <pc:sldMk cId="2021990772" sldId="375"/>
            <ac:spMk id="4" creationId="{37FFB116-E8CE-904B-A76F-FB5E262CF53D}"/>
          </ac:spMkLst>
        </pc:spChg>
      </pc:sldChg>
      <pc:sldChg chg="modNotesTx">
        <pc:chgData name="Stephanie" userId="28627d28-63f3-4c91-a11e-396cd41fe0d9" providerId="ADAL" clId="{4EFD711D-E6C0-4573-9021-617E5C99CDC9}" dt="2024-08-28T12:35:58.269" v="16" actId="13926"/>
        <pc:sldMkLst>
          <pc:docMk/>
          <pc:sldMk cId="161564305" sldId="469"/>
        </pc:sldMkLst>
      </pc:sldChg>
      <pc:sldChg chg="modNotesTx">
        <pc:chgData name="Stephanie" userId="28627d28-63f3-4c91-a11e-396cd41fe0d9" providerId="ADAL" clId="{4EFD711D-E6C0-4573-9021-617E5C99CDC9}" dt="2024-08-28T12:40:35.092" v="236" actId="20577"/>
        <pc:sldMkLst>
          <pc:docMk/>
          <pc:sldMk cId="2776017808" sldId="472"/>
        </pc:sldMkLst>
      </pc:sldChg>
      <pc:sldChg chg="modNotesTx">
        <pc:chgData name="Stephanie" userId="28627d28-63f3-4c91-a11e-396cd41fe0d9" providerId="ADAL" clId="{4EFD711D-E6C0-4573-9021-617E5C99CDC9}" dt="2024-08-28T12:38:58.468" v="216" actId="20577"/>
        <pc:sldMkLst>
          <pc:docMk/>
          <pc:sldMk cId="3882878929" sldId="473"/>
        </pc:sldMkLst>
      </pc:sldChg>
      <pc:sldChg chg="modNotesTx">
        <pc:chgData name="Stephanie" userId="28627d28-63f3-4c91-a11e-396cd41fe0d9" providerId="ADAL" clId="{4EFD711D-E6C0-4573-9021-617E5C99CDC9}" dt="2024-08-28T12:37:50.515" v="118" actId="20577"/>
        <pc:sldMkLst>
          <pc:docMk/>
          <pc:sldMk cId="2699498415" sldId="483"/>
        </pc:sldMkLst>
      </pc:sldChg>
      <pc:sldChg chg="modNotesTx">
        <pc:chgData name="Stephanie" userId="28627d28-63f3-4c91-a11e-396cd41fe0d9" providerId="ADAL" clId="{4EFD711D-E6C0-4573-9021-617E5C99CDC9}" dt="2024-08-28T12:37:23.697" v="82" actId="20577"/>
        <pc:sldMkLst>
          <pc:docMk/>
          <pc:sldMk cId="811604755" sldId="485"/>
        </pc:sldMkLst>
      </pc:sldChg>
      <pc:sldChg chg="modNotesTx">
        <pc:chgData name="Stephanie" userId="28627d28-63f3-4c91-a11e-396cd41fe0d9" providerId="ADAL" clId="{4EFD711D-E6C0-4573-9021-617E5C99CDC9}" dt="2024-08-28T12:38:15.359" v="135" actId="20577"/>
        <pc:sldMkLst>
          <pc:docMk/>
          <pc:sldMk cId="3761970423" sldId="488"/>
        </pc:sldMkLst>
      </pc:sldChg>
      <pc:sldChg chg="modNotesTx">
        <pc:chgData name="Stephanie" userId="28627d28-63f3-4c91-a11e-396cd41fe0d9" providerId="ADAL" clId="{4EFD711D-E6C0-4573-9021-617E5C99CDC9}" dt="2024-08-28T12:40:46.002" v="269" actId="20577"/>
        <pc:sldMkLst>
          <pc:docMk/>
          <pc:sldMk cId="2920170921" sldId="492"/>
        </pc:sldMkLst>
      </pc:sldChg>
      <pc:sldChg chg="modSp">
        <pc:chgData name="Stephanie" userId="28627d28-63f3-4c91-a11e-396cd41fe0d9" providerId="ADAL" clId="{4EFD711D-E6C0-4573-9021-617E5C99CDC9}" dt="2024-08-28T12:42:55.858" v="279" actId="20577"/>
        <pc:sldMkLst>
          <pc:docMk/>
          <pc:sldMk cId="592341611" sldId="501"/>
        </pc:sldMkLst>
        <pc:spChg chg="mod">
          <ac:chgData name="Stephanie" userId="28627d28-63f3-4c91-a11e-396cd41fe0d9" providerId="ADAL" clId="{4EFD711D-E6C0-4573-9021-617E5C99CDC9}" dt="2024-08-28T12:42:55.858" v="279" actId="20577"/>
          <ac:spMkLst>
            <pc:docMk/>
            <pc:sldMk cId="592341611" sldId="501"/>
            <ac:spMk id="6" creationId="{D05BF900-7339-C044-9A68-4B78D7850C91}"/>
          </ac:spMkLst>
        </pc:spChg>
      </pc:sldChg>
      <pc:sldChg chg="modNotesTx">
        <pc:chgData name="Stephanie" userId="28627d28-63f3-4c91-a11e-396cd41fe0d9" providerId="ADAL" clId="{4EFD711D-E6C0-4573-9021-617E5C99CDC9}" dt="2024-08-28T12:38:20.837" v="151" actId="20577"/>
        <pc:sldMkLst>
          <pc:docMk/>
          <pc:sldMk cId="1396482540" sldId="508"/>
        </pc:sldMkLst>
      </pc:sldChg>
      <pc:sldChg chg="modNotesTx">
        <pc:chgData name="Stephanie" userId="28627d28-63f3-4c91-a11e-396cd41fe0d9" providerId="ADAL" clId="{4EFD711D-E6C0-4573-9021-617E5C99CDC9}" dt="2024-08-28T12:38:47.006" v="174" actId="20577"/>
        <pc:sldMkLst>
          <pc:docMk/>
          <pc:sldMk cId="560170635" sldId="510"/>
        </pc:sldMkLst>
      </pc:sldChg>
      <pc:sldChg chg="modNotesTx">
        <pc:chgData name="Stephanie" userId="28627d28-63f3-4c91-a11e-396cd41fe0d9" providerId="ADAL" clId="{4EFD711D-E6C0-4573-9021-617E5C99CDC9}" dt="2024-08-28T12:37:30.638" v="99" actId="20577"/>
        <pc:sldMkLst>
          <pc:docMk/>
          <pc:sldMk cId="2397531320" sldId="511"/>
        </pc:sldMkLst>
      </pc:sldChg>
      <pc:sldChg chg="modNotesTx">
        <pc:chgData name="Stephanie" userId="28627d28-63f3-4c91-a11e-396cd41fe0d9" providerId="ADAL" clId="{4EFD711D-E6C0-4573-9021-617E5C99CDC9}" dt="2024-08-28T12:38:51.890" v="191" actId="20577"/>
        <pc:sldMkLst>
          <pc:docMk/>
          <pc:sldMk cId="1385497297" sldId="512"/>
        </pc:sldMkLst>
      </pc:sldChg>
      <pc:sldChg chg="modNotesTx">
        <pc:chgData name="Stephanie" userId="28627d28-63f3-4c91-a11e-396cd41fe0d9" providerId="ADAL" clId="{4EFD711D-E6C0-4573-9021-617E5C99CDC9}" dt="2024-08-28T12:40:41.118" v="252" actId="20577"/>
        <pc:sldMkLst>
          <pc:docMk/>
          <pc:sldMk cId="1599492104" sldId="513"/>
        </pc:sldMkLst>
      </pc:sldChg>
    </pc:docChg>
  </pc:docChgLst>
  <pc:docChgLst>
    <pc:chgData name="Joncas, Stephanie" userId="28627d28-63f3-4c91-a11e-396cd41fe0d9" providerId="ADAL" clId="{4EFD711D-E6C0-4573-9021-617E5C99CDC9}"/>
    <pc:docChg chg="undo custSel modSld modNotesMaster modHandout">
      <pc:chgData name="Joncas, Stephanie" userId="28627d28-63f3-4c91-a11e-396cd41fe0d9" providerId="ADAL" clId="{4EFD711D-E6C0-4573-9021-617E5C99CDC9}" dt="2024-08-30T16:24:22.636" v="212" actId="2711"/>
      <pc:docMkLst>
        <pc:docMk/>
      </pc:docMkLst>
      <pc:sldChg chg="modNotes modNotesTx">
        <pc:chgData name="Joncas, Stephanie" userId="28627d28-63f3-4c91-a11e-396cd41fe0d9" providerId="ADAL" clId="{4EFD711D-E6C0-4573-9021-617E5C99CDC9}" dt="2024-08-30T16:19:27.569" v="192"/>
        <pc:sldMkLst>
          <pc:docMk/>
          <pc:sldMk cId="0" sldId="265"/>
        </pc:sldMkLst>
      </pc:sldChg>
      <pc:sldChg chg="modNotes">
        <pc:chgData name="Joncas, Stephanie" userId="28627d28-63f3-4c91-a11e-396cd41fe0d9" providerId="ADAL" clId="{4EFD711D-E6C0-4573-9021-617E5C99CDC9}" dt="2024-08-30T16:22:53.101" v="207" actId="2711"/>
        <pc:sldMkLst>
          <pc:docMk/>
          <pc:sldMk cId="0" sldId="267"/>
        </pc:sldMkLst>
      </pc:sldChg>
      <pc:sldChg chg="modNotes">
        <pc:chgData name="Joncas, Stephanie" userId="28627d28-63f3-4c91-a11e-396cd41fe0d9" providerId="ADAL" clId="{4EFD711D-E6C0-4573-9021-617E5C99CDC9}" dt="2024-08-30T16:23:33.186" v="208" actId="2711"/>
        <pc:sldMkLst>
          <pc:docMk/>
          <pc:sldMk cId="0" sldId="268"/>
        </pc:sldMkLst>
      </pc:sldChg>
      <pc:sldChg chg="modNotes">
        <pc:chgData name="Joncas, Stephanie" userId="28627d28-63f3-4c91-a11e-396cd41fe0d9" providerId="ADAL" clId="{4EFD711D-E6C0-4573-9021-617E5C99CDC9}" dt="2024-08-30T16:23:53.837" v="211" actId="2711"/>
        <pc:sldMkLst>
          <pc:docMk/>
          <pc:sldMk cId="0" sldId="269"/>
        </pc:sldMkLst>
      </pc:sldChg>
      <pc:sldChg chg="modNotesTx">
        <pc:chgData name="Joncas, Stephanie" userId="28627d28-63f3-4c91-a11e-396cd41fe0d9" providerId="ADAL" clId="{4EFD711D-E6C0-4573-9021-617E5C99CDC9}" dt="2024-08-29T16:08:22.051" v="187" actId="20577"/>
        <pc:sldMkLst>
          <pc:docMk/>
          <pc:sldMk cId="227735988" sldId="335"/>
        </pc:sldMkLst>
      </pc:sldChg>
      <pc:sldChg chg="modSp mod">
        <pc:chgData name="Joncas, Stephanie" userId="28627d28-63f3-4c91-a11e-396cd41fe0d9" providerId="ADAL" clId="{4EFD711D-E6C0-4573-9021-617E5C99CDC9}" dt="2024-08-29T16:08:44.213" v="191" actId="1076"/>
        <pc:sldMkLst>
          <pc:docMk/>
          <pc:sldMk cId="2812915623" sldId="337"/>
        </pc:sldMkLst>
        <pc:spChg chg="mod">
          <ac:chgData name="Joncas, Stephanie" userId="28627d28-63f3-4c91-a11e-396cd41fe0d9" providerId="ADAL" clId="{4EFD711D-E6C0-4573-9021-617E5C99CDC9}" dt="2024-08-29T16:08:44.213" v="191" actId="1076"/>
          <ac:spMkLst>
            <pc:docMk/>
            <pc:sldMk cId="2812915623" sldId="337"/>
            <ac:spMk id="6" creationId="{7677E3E2-7D37-432A-EDF5-7C3766563CA8}"/>
          </ac:spMkLst>
        </pc:spChg>
      </pc:sldChg>
      <pc:sldChg chg="modSp mod modNotesTx">
        <pc:chgData name="Joncas, Stephanie" userId="28627d28-63f3-4c91-a11e-396cd41fe0d9" providerId="ADAL" clId="{4EFD711D-E6C0-4573-9021-617E5C99CDC9}" dt="2024-08-29T16:07:02.295" v="162" actId="1076"/>
        <pc:sldMkLst>
          <pc:docMk/>
          <pc:sldMk cId="1892559093" sldId="355"/>
        </pc:sldMkLst>
        <pc:spChg chg="mod">
          <ac:chgData name="Joncas, Stephanie" userId="28627d28-63f3-4c91-a11e-396cd41fe0d9" providerId="ADAL" clId="{4EFD711D-E6C0-4573-9021-617E5C99CDC9}" dt="2024-08-29T16:07:02.295" v="162" actId="1076"/>
          <ac:spMkLst>
            <pc:docMk/>
            <pc:sldMk cId="1892559093" sldId="355"/>
            <ac:spMk id="8" creationId="{E13ED97A-02BD-2449-A402-CF04783DCA33}"/>
          </ac:spMkLst>
        </pc:spChg>
      </pc:sldChg>
      <pc:sldChg chg="modSp mod modNotes">
        <pc:chgData name="Joncas, Stephanie" userId="28627d28-63f3-4c91-a11e-396cd41fe0d9" providerId="ADAL" clId="{4EFD711D-E6C0-4573-9021-617E5C99CDC9}" dt="2024-08-30T16:22:19.127" v="206" actId="20577"/>
        <pc:sldMkLst>
          <pc:docMk/>
          <pc:sldMk cId="2021990772" sldId="375"/>
        </pc:sldMkLst>
        <pc:spChg chg="mod">
          <ac:chgData name="Joncas, Stephanie" userId="28627d28-63f3-4c91-a11e-396cd41fe0d9" providerId="ADAL" clId="{4EFD711D-E6C0-4573-9021-617E5C99CDC9}" dt="2024-08-29T16:07:18.930" v="163" actId="207"/>
          <ac:spMkLst>
            <pc:docMk/>
            <pc:sldMk cId="2021990772" sldId="375"/>
            <ac:spMk id="2" creationId="{9CED9632-9922-E948-A059-FE17FE857861}"/>
          </ac:spMkLst>
        </pc:spChg>
      </pc:sldChg>
      <pc:sldChg chg="modNotes">
        <pc:chgData name="Joncas, Stephanie" userId="28627d28-63f3-4c91-a11e-396cd41fe0d9" providerId="ADAL" clId="{4EFD711D-E6C0-4573-9021-617E5C99CDC9}" dt="2024-08-30T16:24:22.636" v="212" actId="2711"/>
        <pc:sldMkLst>
          <pc:docMk/>
          <pc:sldMk cId="1685744407" sldId="496"/>
        </pc:sldMkLst>
      </pc:sldChg>
      <pc:sldChg chg="modSp mod">
        <pc:chgData name="Joncas, Stephanie" userId="28627d28-63f3-4c91-a11e-396cd41fe0d9" providerId="ADAL" clId="{4EFD711D-E6C0-4573-9021-617E5C99CDC9}" dt="2024-08-21T20:35:07.713" v="66" actId="1076"/>
        <pc:sldMkLst>
          <pc:docMk/>
          <pc:sldMk cId="1299799696" sldId="498"/>
        </pc:sldMkLst>
        <pc:spChg chg="mod">
          <ac:chgData name="Joncas, Stephanie" userId="28627d28-63f3-4c91-a11e-396cd41fe0d9" providerId="ADAL" clId="{4EFD711D-E6C0-4573-9021-617E5C99CDC9}" dt="2024-08-21T20:32:57.951" v="32" actId="1035"/>
          <ac:spMkLst>
            <pc:docMk/>
            <pc:sldMk cId="1299799696" sldId="498"/>
            <ac:spMk id="11" creationId="{FE1F33AB-3044-A94E-A113-EAF3F231574E}"/>
          </ac:spMkLst>
        </pc:spChg>
        <pc:spChg chg="mod">
          <ac:chgData name="Joncas, Stephanie" userId="28627d28-63f3-4c91-a11e-396cd41fe0d9" providerId="ADAL" clId="{4EFD711D-E6C0-4573-9021-617E5C99CDC9}" dt="2024-08-21T20:32:57.951" v="32" actId="1035"/>
          <ac:spMkLst>
            <pc:docMk/>
            <pc:sldMk cId="1299799696" sldId="498"/>
            <ac:spMk id="12" creationId="{9329BD87-6387-1E40-BC2F-390971084E3C}"/>
          </ac:spMkLst>
        </pc:spChg>
        <pc:spChg chg="mod">
          <ac:chgData name="Joncas, Stephanie" userId="28627d28-63f3-4c91-a11e-396cd41fe0d9" providerId="ADAL" clId="{4EFD711D-E6C0-4573-9021-617E5C99CDC9}" dt="2024-08-21T20:32:57.951" v="32" actId="1035"/>
          <ac:spMkLst>
            <pc:docMk/>
            <pc:sldMk cId="1299799696" sldId="498"/>
            <ac:spMk id="13" creationId="{4D523855-09C5-7C45-A72C-63BBBC508628}"/>
          </ac:spMkLst>
        </pc:spChg>
        <pc:spChg chg="mod">
          <ac:chgData name="Joncas, Stephanie" userId="28627d28-63f3-4c91-a11e-396cd41fe0d9" providerId="ADAL" clId="{4EFD711D-E6C0-4573-9021-617E5C99CDC9}" dt="2024-08-21T20:34:37.759" v="63" actId="14100"/>
          <ac:spMkLst>
            <pc:docMk/>
            <pc:sldMk cId="1299799696" sldId="498"/>
            <ac:spMk id="14" creationId="{AFA80C28-0C0E-8440-8D19-6608DBBA25FE}"/>
          </ac:spMkLst>
        </pc:spChg>
        <pc:spChg chg="mod">
          <ac:chgData name="Joncas, Stephanie" userId="28627d28-63f3-4c91-a11e-396cd41fe0d9" providerId="ADAL" clId="{4EFD711D-E6C0-4573-9021-617E5C99CDC9}" dt="2024-08-21T20:34:59.865" v="65" actId="1076"/>
          <ac:spMkLst>
            <pc:docMk/>
            <pc:sldMk cId="1299799696" sldId="498"/>
            <ac:spMk id="15" creationId="{F0B727EE-B81F-854E-AC52-0157A816DE26}"/>
          </ac:spMkLst>
        </pc:spChg>
        <pc:spChg chg="mod">
          <ac:chgData name="Joncas, Stephanie" userId="28627d28-63f3-4c91-a11e-396cd41fe0d9" providerId="ADAL" clId="{4EFD711D-E6C0-4573-9021-617E5C99CDC9}" dt="2024-08-21T20:35:07.713" v="66" actId="1076"/>
          <ac:spMkLst>
            <pc:docMk/>
            <pc:sldMk cId="1299799696" sldId="498"/>
            <ac:spMk id="16" creationId="{187DE689-D4D6-B64F-9378-8F13EFE4A86F}"/>
          </ac:spMkLst>
        </pc:spChg>
      </pc:sldChg>
      <pc:sldChg chg="modSp mod">
        <pc:chgData name="Joncas, Stephanie" userId="28627d28-63f3-4c91-a11e-396cd41fe0d9" providerId="ADAL" clId="{4EFD711D-E6C0-4573-9021-617E5C99CDC9}" dt="2024-08-21T20:35:58.849" v="73" actId="1035"/>
        <pc:sldMkLst>
          <pc:docMk/>
          <pc:sldMk cId="1260397093" sldId="499"/>
        </pc:sldMkLst>
        <pc:spChg chg="mod">
          <ac:chgData name="Joncas, Stephanie" userId="28627d28-63f3-4c91-a11e-396cd41fe0d9" providerId="ADAL" clId="{4EFD711D-E6C0-4573-9021-617E5C99CDC9}" dt="2024-08-21T20:33:40.529" v="60" actId="1035"/>
          <ac:spMkLst>
            <pc:docMk/>
            <pc:sldMk cId="1260397093" sldId="499"/>
            <ac:spMk id="11" creationId="{FE1F33AB-3044-A94E-A113-EAF3F231574E}"/>
          </ac:spMkLst>
        </pc:spChg>
        <pc:spChg chg="mod">
          <ac:chgData name="Joncas, Stephanie" userId="28627d28-63f3-4c91-a11e-396cd41fe0d9" providerId="ADAL" clId="{4EFD711D-E6C0-4573-9021-617E5C99CDC9}" dt="2024-08-21T20:33:40.529" v="60" actId="1035"/>
          <ac:spMkLst>
            <pc:docMk/>
            <pc:sldMk cId="1260397093" sldId="499"/>
            <ac:spMk id="12" creationId="{9329BD87-6387-1E40-BC2F-390971084E3C}"/>
          </ac:spMkLst>
        </pc:spChg>
        <pc:spChg chg="mod">
          <ac:chgData name="Joncas, Stephanie" userId="28627d28-63f3-4c91-a11e-396cd41fe0d9" providerId="ADAL" clId="{4EFD711D-E6C0-4573-9021-617E5C99CDC9}" dt="2024-08-21T20:33:40.529" v="60" actId="1035"/>
          <ac:spMkLst>
            <pc:docMk/>
            <pc:sldMk cId="1260397093" sldId="499"/>
            <ac:spMk id="13" creationId="{4D523855-09C5-7C45-A72C-63BBBC508628}"/>
          </ac:spMkLst>
        </pc:spChg>
        <pc:spChg chg="mod">
          <ac:chgData name="Joncas, Stephanie" userId="28627d28-63f3-4c91-a11e-396cd41fe0d9" providerId="ADAL" clId="{4EFD711D-E6C0-4573-9021-617E5C99CDC9}" dt="2024-08-21T20:35:58.849" v="73" actId="1035"/>
          <ac:spMkLst>
            <pc:docMk/>
            <pc:sldMk cId="1260397093" sldId="499"/>
            <ac:spMk id="14" creationId="{AFA80C28-0C0E-8440-8D19-6608DBBA25FE}"/>
          </ac:spMkLst>
        </pc:spChg>
        <pc:spChg chg="mod">
          <ac:chgData name="Joncas, Stephanie" userId="28627d28-63f3-4c91-a11e-396cd41fe0d9" providerId="ADAL" clId="{4EFD711D-E6C0-4573-9021-617E5C99CDC9}" dt="2024-08-21T20:35:58.849" v="73" actId="1035"/>
          <ac:spMkLst>
            <pc:docMk/>
            <pc:sldMk cId="1260397093" sldId="499"/>
            <ac:spMk id="15" creationId="{F0B727EE-B81F-854E-AC52-0157A816DE26}"/>
          </ac:spMkLst>
        </pc:spChg>
        <pc:spChg chg="mod">
          <ac:chgData name="Joncas, Stephanie" userId="28627d28-63f3-4c91-a11e-396cd41fe0d9" providerId="ADAL" clId="{4EFD711D-E6C0-4573-9021-617E5C99CDC9}" dt="2024-08-21T20:35:58.849" v="73" actId="1035"/>
          <ac:spMkLst>
            <pc:docMk/>
            <pc:sldMk cId="1260397093" sldId="499"/>
            <ac:spMk id="16" creationId="{187DE689-D4D6-B64F-9378-8F13EFE4A86F}"/>
          </ac:spMkLst>
        </pc:spChg>
      </pc:sldChg>
      <pc:sldChg chg="modNotesTx">
        <pc:chgData name="Joncas, Stephanie" userId="28627d28-63f3-4c91-a11e-396cd41fe0d9" providerId="ADAL" clId="{4EFD711D-E6C0-4573-9021-617E5C99CDC9}" dt="2024-08-29T16:08:12.532" v="170" actId="20577"/>
        <pc:sldMkLst>
          <pc:docMk/>
          <pc:sldMk cId="951326129" sldId="509"/>
        </pc:sldMkLst>
      </pc:sldChg>
      <pc:sldChg chg="modNotes">
        <pc:chgData name="Joncas, Stephanie" userId="28627d28-63f3-4c91-a11e-396cd41fe0d9" providerId="ADAL" clId="{4EFD711D-E6C0-4573-9021-617E5C99CDC9}" dt="2024-08-30T16:19:27.569" v="192"/>
        <pc:sldMkLst>
          <pc:docMk/>
          <pc:sldMk cId="2397531320" sldId="511"/>
        </pc:sldMkLst>
      </pc:sldChg>
      <pc:sldChg chg="modNotes">
        <pc:chgData name="Joncas, Stephanie" userId="28627d28-63f3-4c91-a11e-396cd41fe0d9" providerId="ADAL" clId="{4EFD711D-E6C0-4573-9021-617E5C99CDC9}" dt="2024-08-30T16:19:27.569" v="192"/>
        <pc:sldMkLst>
          <pc:docMk/>
          <pc:sldMk cId="1385497297" sldId="512"/>
        </pc:sldMkLst>
      </pc:sldChg>
      <pc:sldChg chg="modNotes">
        <pc:chgData name="Joncas, Stephanie" userId="28627d28-63f3-4c91-a11e-396cd41fe0d9" providerId="ADAL" clId="{4EFD711D-E6C0-4573-9021-617E5C99CDC9}" dt="2024-08-30T16:19:27.569" v="192"/>
        <pc:sldMkLst>
          <pc:docMk/>
          <pc:sldMk cId="1599492104" sldId="51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dirty="0">
              <a:latin typeface="Segoe UI" panose="020B0502040204020203"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438458" y="1"/>
            <a:ext cx="4160520" cy="367030"/>
          </a:xfrm>
          <a:prstGeom prst="rect">
            <a:avLst/>
          </a:prstGeom>
        </p:spPr>
        <p:txBody>
          <a:bodyPr vert="horz" lIns="96661" tIns="48331" rIns="96661" bIns="48331" rtlCol="0"/>
          <a:lstStyle>
            <a:lvl1pPr algn="r">
              <a:defRPr sz="1300"/>
            </a:lvl1pPr>
          </a:lstStyle>
          <a:p>
            <a:fld id="{F48FD432-6905-7340-B123-FD524AE3F5E4}" type="datetimeFigureOut">
              <a:rPr lang="en-US" smtClean="0">
                <a:latin typeface="Segoe UI" panose="020B0502040204020203" pitchFamily="34" charset="0"/>
              </a:rPr>
              <a:t>8/29/2024</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884A4EF8-EAF9-6947-87A8-8614CAC88561}"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b="0" i="0">
                <a:latin typeface="IBM Eliot Sans Medium" panose="020B0703050000000000" pitchFamily="34" charset="0"/>
              </a:defRPr>
            </a:lvl1pPr>
          </a:lstStyle>
          <a:p>
            <a:endParaRPr lang="en-US" dirty="0">
              <a:latin typeface="Segoe UI" panose="020B0502040204020203" pitchFamily="34" charset="0"/>
            </a:endParaRPr>
          </a:p>
        </p:txBody>
      </p:sp>
      <p:sp>
        <p:nvSpPr>
          <p:cNvPr id="3" name="Date Placeholder 2"/>
          <p:cNvSpPr>
            <a:spLocks noGrp="1"/>
          </p:cNvSpPr>
          <p:nvPr>
            <p:ph type="dt" idx="1"/>
          </p:nvPr>
        </p:nvSpPr>
        <p:spPr>
          <a:xfrm>
            <a:off x="5438458" y="1"/>
            <a:ext cx="4160520" cy="367030"/>
          </a:xfrm>
          <a:prstGeom prst="rect">
            <a:avLst/>
          </a:prstGeom>
        </p:spPr>
        <p:txBody>
          <a:bodyPr vert="horz" lIns="96661" tIns="48331" rIns="96661" bIns="48331" rtlCol="0"/>
          <a:lstStyle>
            <a:lvl1pPr algn="r">
              <a:defRPr sz="1300" b="0" i="0">
                <a:latin typeface="IBM Eliot Sans Medium" panose="020B0703050000000000" pitchFamily="34" charset="0"/>
              </a:defRPr>
            </a:lvl1pPr>
          </a:lstStyle>
          <a:p>
            <a:fld id="{E8A8F20E-7B0B-E74C-8E51-C6759924A7D4}" type="datetimeFigureOut">
              <a:rPr lang="en-US" smtClean="0">
                <a:latin typeface="Segoe UI" panose="020B0502040204020203" pitchFamily="34" charset="0"/>
              </a:rPr>
              <a:pPr/>
              <a:t>8/29/2024</a:t>
            </a:fld>
            <a:endParaRPr lang="en-US" dirty="0">
              <a:latin typeface="Segoe UI" panose="020B0502040204020203" pitchFamily="34" charset="0"/>
            </a:endParaRPr>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US" dirty="0">
              <a:latin typeface="Segoe UI" panose="020B0502040204020203" pitchFamily="34" charset="0"/>
            </a:endParaRPr>
          </a:p>
        </p:txBody>
      </p:sp>
      <p:sp>
        <p:nvSpPr>
          <p:cNvPr id="5" name="Notes Placeholder 4"/>
          <p:cNvSpPr>
            <a:spLocks noGrp="1"/>
          </p:cNvSpPr>
          <p:nvPr>
            <p:ph type="body" sz="quarter" idx="3"/>
          </p:nvPr>
        </p:nvSpPr>
        <p:spPr>
          <a:xfrm>
            <a:off x="960120" y="3520439"/>
            <a:ext cx="7680960" cy="2880361"/>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b="0" i="0">
                <a:latin typeface="IBM Eliot Sans Medium" panose="020B0703050000000000" pitchFamily="34" charset="0"/>
              </a:defRPr>
            </a:lvl1pPr>
          </a:lstStyle>
          <a:p>
            <a:endParaRPr lang="en-US" dirty="0">
              <a:latin typeface="Segoe UI" panose="020B0502040204020203" pitchFamily="34" charset="0"/>
            </a:endParaRPr>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b="0" i="0">
                <a:latin typeface="IBM Eliot Sans Medium" panose="020B0703050000000000" pitchFamily="34" charset="0"/>
              </a:defRPr>
            </a:lvl1pPr>
          </a:lstStyle>
          <a:p>
            <a:fld id="{67E37107-5B3B-C144-9AF1-F4F03A8099C2}" type="slidenum">
              <a:rPr lang="en-US" smtClean="0">
                <a:latin typeface="Segoe UI" panose="020B0502040204020203" pitchFamily="34" charset="0"/>
              </a:rPr>
              <a:pPr/>
              <a:t>‹#›</a:t>
            </a:fld>
            <a:endParaRPr lang="en-US" dirty="0">
              <a:latin typeface="Segoe UI" panose="020B0502040204020203" pitchFamily="34" charset="0"/>
            </a:endParaRPr>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1pPr>
    <a:lvl2pPr marL="54864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2pPr>
    <a:lvl3pPr marL="109728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3pPr>
    <a:lvl4pPr marL="164592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4pPr>
    <a:lvl5pPr marL="219456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cholarshipamerica.org/students/browse-scholarship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tudentaid.gov/help/fafsa"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collegemoneymatters.org/financial-aid/?gad_source=1&amp;gclid=CjwKCAjw_ZC2BhAQEiwAXSgCljQroXgJ3x2pQfhGlo9hiW-2cZlV1GyDZt26_i5mI_ChbNliXyWwSRoCFNcQAvD_Bw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tudentaid.gov/apply-for-aid/fafsa/fafsa-deadlin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tudentaid.gov/articles/fafsa-for-parent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ls.gov/ooh/home.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Complete slide</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1</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214533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Read from slide. </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10</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3279401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Read from slide. </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11</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724923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g2ee87e1d073_0_5:notes"/>
          <p:cNvSpPr>
            <a:spLocks noGrp="1" noRot="1" noChangeAspect="1"/>
          </p:cNvSpPr>
          <p:nvPr>
            <p:ph type="sldImg" idx="2"/>
          </p:nvPr>
        </p:nvSpPr>
        <p:spPr>
          <a:xfrm>
            <a:off x="34925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1" name="Google Shape;1231;g2ee87e1d073_0_5:notes"/>
          <p:cNvSpPr txBox="1">
            <a:spLocks noGrp="1"/>
          </p:cNvSpPr>
          <p:nvPr>
            <p:ph type="body" idx="1"/>
          </p:nvPr>
        </p:nvSpPr>
        <p:spPr>
          <a:xfrm>
            <a:off x="720090" y="4632960"/>
            <a:ext cx="5760720" cy="4389120"/>
          </a:xfrm>
          <a:prstGeom prst="rect">
            <a:avLst/>
          </a:prstGeom>
        </p:spPr>
        <p:txBody>
          <a:bodyPr spcFirstLastPara="1" wrap="square" lIns="96645" tIns="96645" rIns="96645" bIns="96645" anchor="t" anchorCtr="0">
            <a:noAutofit/>
          </a:bodyPr>
          <a:lstStyle/>
          <a:p>
            <a:r>
              <a:rPr lang="en-US" dirty="0"/>
              <a:t>Read from slide. </a:t>
            </a:r>
            <a:endParaRPr dirty="0"/>
          </a:p>
        </p:txBody>
      </p:sp>
    </p:spTree>
    <p:extLst>
      <p:ext uri="{BB962C8B-B14F-4D97-AF65-F5344CB8AC3E}">
        <p14:creationId xmlns:p14="http://schemas.microsoft.com/office/powerpoint/2010/main" val="691132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31F20"/>
                </a:solidFill>
                <a:effectLst/>
                <a:latin typeface="FiraSans"/>
              </a:rPr>
              <a:t>A school’s cost of attendance (COA) is simply the estimated cost per academic year to attend that school. Included in this amount are your tuition and fees, room and board, books and supplies, and other costs such as transportation. The COA for your chosen school is likely to change from one academic year to the next.</a:t>
            </a:r>
          </a:p>
          <a:p>
            <a:br>
              <a:rPr lang="en-US" dirty="0"/>
            </a:br>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13</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4114581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Read from slide. </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14</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3506904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Read from slide.</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15</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1836087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Read from slide. </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16</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2984572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g2ee87e1d073_0_5:notes"/>
          <p:cNvSpPr>
            <a:spLocks noGrp="1" noRot="1" noChangeAspect="1"/>
          </p:cNvSpPr>
          <p:nvPr>
            <p:ph type="sldImg" idx="2"/>
          </p:nvPr>
        </p:nvSpPr>
        <p:spPr>
          <a:xfrm>
            <a:off x="34925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1" name="Google Shape;1231;g2ee87e1d073_0_5:notes"/>
          <p:cNvSpPr txBox="1">
            <a:spLocks noGrp="1"/>
          </p:cNvSpPr>
          <p:nvPr>
            <p:ph type="body" idx="1"/>
          </p:nvPr>
        </p:nvSpPr>
        <p:spPr>
          <a:xfrm>
            <a:off x="720090" y="4632960"/>
            <a:ext cx="5760720" cy="4389120"/>
          </a:xfrm>
          <a:prstGeom prst="rect">
            <a:avLst/>
          </a:prstGeom>
        </p:spPr>
        <p:txBody>
          <a:bodyPr spcFirstLastPara="1" wrap="square" lIns="96645" tIns="96645" rIns="96645" bIns="96645" anchor="t" anchorCtr="0">
            <a:noAutofit/>
          </a:bodyPr>
          <a:lstStyle/>
          <a:p>
            <a:r>
              <a:rPr lang="en-US" dirty="0"/>
              <a:t>Read from slide. </a:t>
            </a:r>
            <a:endParaRPr dirty="0"/>
          </a:p>
        </p:txBody>
      </p:sp>
    </p:spTree>
    <p:extLst>
      <p:ext uri="{BB962C8B-B14F-4D97-AF65-F5344CB8AC3E}">
        <p14:creationId xmlns:p14="http://schemas.microsoft.com/office/powerpoint/2010/main" val="1876337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Read from slide. </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18</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2307564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31F20"/>
                </a:solidFill>
                <a:effectLst/>
                <a:latin typeface="FiraSans"/>
              </a:rPr>
              <a:t>Also known as Federal Stafford loans, both subsidized and unsubsidized loans are awarded by the federal government to eligible students who are enrolled at least half-time at a participating school.</a:t>
            </a:r>
          </a:p>
          <a:p>
            <a:pPr algn="l"/>
            <a:r>
              <a:rPr lang="en-US" b="0" i="0" dirty="0">
                <a:solidFill>
                  <a:srgbClr val="231F20"/>
                </a:solidFill>
                <a:effectLst/>
                <a:latin typeface="FiraSans"/>
              </a:rPr>
              <a:t>These government loans can be attractive to students and their families because:</a:t>
            </a:r>
          </a:p>
          <a:p>
            <a:pPr algn="l">
              <a:buFont typeface="Arial" panose="020B0604020202020204" pitchFamily="34" charset="0"/>
              <a:buChar char="•"/>
            </a:pPr>
            <a:r>
              <a:rPr lang="en-US" b="0" i="0" dirty="0">
                <a:solidFill>
                  <a:srgbClr val="231F20"/>
                </a:solidFill>
                <a:effectLst/>
                <a:latin typeface="FiraSans"/>
              </a:rPr>
              <a:t>Interest rates are fixed and do not change over the life of the loan.</a:t>
            </a:r>
          </a:p>
          <a:p>
            <a:pPr algn="l">
              <a:buFont typeface="Arial" panose="020B0604020202020204" pitchFamily="34" charset="0"/>
              <a:buChar char="•"/>
            </a:pPr>
            <a:r>
              <a:rPr lang="en-US" b="0" i="0" dirty="0">
                <a:solidFill>
                  <a:srgbClr val="231F20"/>
                </a:solidFill>
                <a:effectLst/>
                <a:latin typeface="FiraSans"/>
              </a:rPr>
              <a:t>Eligibility is not credit-based; every approved borrower receives the same limits, rates, and terms.</a:t>
            </a:r>
          </a:p>
          <a:p>
            <a:pPr algn="l">
              <a:buFont typeface="Arial" panose="020B0604020202020204" pitchFamily="34" charset="0"/>
              <a:buChar char="•"/>
            </a:pPr>
            <a:r>
              <a:rPr lang="en-US" b="0" i="0" dirty="0">
                <a:solidFill>
                  <a:srgbClr val="231F20"/>
                </a:solidFill>
                <a:effectLst/>
                <a:latin typeface="FiraSans"/>
              </a:rPr>
              <a:t>Flexible repayment options are available, including income-driven repayment plans</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19</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1263561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College Logo, Photo from Campus and/or Photo of You in College</a:t>
            </a:r>
          </a:p>
          <a:p>
            <a:r>
              <a:rPr lang="en-US" dirty="0"/>
              <a:t>Why did you select your college? </a:t>
            </a:r>
          </a:p>
          <a:p>
            <a:r>
              <a:rPr lang="en-US" dirty="0"/>
              <a:t>What major did you study?</a:t>
            </a:r>
          </a:p>
          <a:p>
            <a:r>
              <a:rPr lang="en-US" dirty="0"/>
              <a:t>Who helped your navigate classes, financing college, deciding a major etc. </a:t>
            </a:r>
          </a:p>
          <a:p>
            <a:endParaRPr lang="en-US" dirty="0"/>
          </a:p>
          <a:p>
            <a:r>
              <a:rPr lang="en-US" dirty="0"/>
              <a:t>Note: </a:t>
            </a:r>
            <a:r>
              <a:rPr lang="en-US" sz="1900" dirty="0">
                <a:solidFill>
                  <a:srgbClr val="000000"/>
                </a:solidFill>
              </a:rPr>
              <a:t>Equitable Advisors FPs should have their content on this slide reviewed by branch compliance prior to use.</a:t>
            </a:r>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a:t>
            </a:fld>
            <a:endParaRPr lang="en-US" dirty="0">
              <a:latin typeface="Segoe UI" panose="020B0502040204020203" pitchFamily="34" charset="0"/>
            </a:endParaRPr>
          </a:p>
        </p:txBody>
      </p:sp>
    </p:spTree>
    <p:extLst>
      <p:ext uri="{BB962C8B-B14F-4D97-AF65-F5344CB8AC3E}">
        <p14:creationId xmlns:p14="http://schemas.microsoft.com/office/powerpoint/2010/main" val="2887977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Read from slide. </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20</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4152930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Read from slide.</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21</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3093243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Great time to share Equitable Excellence as an example of a private scholarship. Share/have students take note of Scholarship America “Scholarship Hub”</a:t>
            </a:r>
          </a:p>
          <a:p>
            <a:r>
              <a:rPr lang="en-US" dirty="0">
                <a:hlinkClick r:id="rId3"/>
              </a:rPr>
              <a:t>Browse Scholarships in the Student Hub - Scholarship America</a:t>
            </a:r>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22</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843080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g2ee87e1d073_0_5:notes"/>
          <p:cNvSpPr>
            <a:spLocks noGrp="1" noRot="1" noChangeAspect="1"/>
          </p:cNvSpPr>
          <p:nvPr>
            <p:ph type="sldImg" idx="2"/>
          </p:nvPr>
        </p:nvSpPr>
        <p:spPr>
          <a:xfrm>
            <a:off x="34925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1" name="Google Shape;1231;g2ee87e1d073_0_5:notes"/>
          <p:cNvSpPr txBox="1">
            <a:spLocks noGrp="1"/>
          </p:cNvSpPr>
          <p:nvPr>
            <p:ph type="body" idx="1"/>
          </p:nvPr>
        </p:nvSpPr>
        <p:spPr>
          <a:xfrm>
            <a:off x="720090" y="4632960"/>
            <a:ext cx="5760720" cy="4389120"/>
          </a:xfrm>
          <a:prstGeom prst="rect">
            <a:avLst/>
          </a:prstGeom>
        </p:spPr>
        <p:txBody>
          <a:bodyPr spcFirstLastPara="1" wrap="square" lIns="96645" tIns="96645" rIns="96645" bIns="96645" anchor="t" anchorCtr="0">
            <a:noAutofit/>
          </a:bodyPr>
          <a:lstStyle/>
          <a:p>
            <a:r>
              <a:rPr lang="en-US" dirty="0"/>
              <a:t>Read from slide.</a:t>
            </a:r>
            <a:endParaRPr dirty="0"/>
          </a:p>
        </p:txBody>
      </p:sp>
    </p:spTree>
    <p:extLst>
      <p:ext uri="{BB962C8B-B14F-4D97-AF65-F5344CB8AC3E}">
        <p14:creationId xmlns:p14="http://schemas.microsoft.com/office/powerpoint/2010/main" val="374564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students to: </a:t>
            </a:r>
            <a:r>
              <a:rPr lang="en-US" dirty="0">
                <a:hlinkClick r:id="rId3"/>
              </a:rPr>
              <a:t>What is the FAFSA® form and why should I fill it out? | Federal Student Aid</a:t>
            </a:r>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24</a:t>
            </a:fld>
            <a:endParaRPr lang="en-US" dirty="0">
              <a:latin typeface="Segoe UI" panose="020B0502040204020203" pitchFamily="34" charset="0"/>
            </a:endParaRPr>
          </a:p>
        </p:txBody>
      </p:sp>
    </p:spTree>
    <p:extLst>
      <p:ext uri="{BB962C8B-B14F-4D97-AF65-F5344CB8AC3E}">
        <p14:creationId xmlns:p14="http://schemas.microsoft.com/office/powerpoint/2010/main" val="2360802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Ask students to write/take notes</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25</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1130569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Direct students to FAFSA 101 website: </a:t>
            </a:r>
            <a:r>
              <a:rPr lang="en-US" dirty="0">
                <a:hlinkClick r:id="rId3"/>
              </a:rPr>
              <a:t>Financial Aid - College Money Matters</a:t>
            </a:r>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26</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3051916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40E13"/>
                </a:solidFill>
                <a:effectLst/>
                <a:latin typeface="+mn-lt"/>
              </a:rPr>
              <a:t>Each school and state has its own </a:t>
            </a:r>
            <a:r>
              <a:rPr lang="en-US" b="0" i="0" u="none" strike="noStrike" dirty="0">
                <a:solidFill>
                  <a:srgbClr val="1A729F"/>
                </a:solidFill>
                <a:effectLst/>
                <a:latin typeface="+mn-lt"/>
                <a:hlinkClick r:id="rId3"/>
              </a:rPr>
              <a:t>deadline for completing the FAFSA form</a:t>
            </a:r>
            <a:r>
              <a:rPr lang="en-US" b="0" i="0" dirty="0">
                <a:solidFill>
                  <a:srgbClr val="040E13"/>
                </a:solidFill>
                <a:effectLst/>
                <a:latin typeface="+mn-lt"/>
              </a:rPr>
              <a:t>. Many states have limited funds available. Completing the FAFSA form by the applicable deadlines is the best way to ensure that your child is eligible for as much aid as possible for college, career school, or trade school.</a:t>
            </a:r>
          </a:p>
          <a:p>
            <a:br>
              <a:rPr lang="en-US" dirty="0"/>
            </a:br>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27</a:t>
            </a:fld>
            <a:endParaRPr lang="en-US" dirty="0">
              <a:latin typeface="Segoe UI" panose="020B0502040204020203" pitchFamily="34" charset="0"/>
            </a:endParaRPr>
          </a:p>
        </p:txBody>
      </p:sp>
    </p:spTree>
    <p:extLst>
      <p:ext uri="{BB962C8B-B14F-4D97-AF65-F5344CB8AC3E}">
        <p14:creationId xmlns:p14="http://schemas.microsoft.com/office/powerpoint/2010/main" val="824606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Create discussion. Why is receiving/obtaining funds for college important? Why would it be valuable to graduate college with least amount of debt possible? What are things upon graduation would you like to do? Buy a house? Buy a car? Start Saving for retirement? Investing? </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28</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4257428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Read from slide. </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29</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196372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Probing questions, ask students for feedback? Who has a plan? Who has visited a college/campus? What are you excited about? What may be causing you angst in thinking about college? Assure students all the answers/feelings are normal and to be expected when making such a big decision.</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3</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4203627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Rea</a:t>
            </a:r>
            <a:r>
              <a:rPr lang="en-US" baseline="0" dirty="0">
                <a:latin typeface="Segoe UI" panose="020B0502040204020203" pitchFamily="34" charset="0"/>
              </a:rPr>
              <a:t>d from slide. </a:t>
            </a:r>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30</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680703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You can start preparing and getting organized TODAY! Being prepared and getting ready for the 12/1 launch will help you get ahead of the process.</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31</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1278379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We’ve broken into 6 easy steps. Please take out your pen. Let’s write these down together. 1. Get organized. 2. …. 3. ….</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32</a:t>
            </a:fld>
            <a:endParaRPr lang="en-US" dirty="0">
              <a:latin typeface="Segoe UI" panose="020B0502040204020203" pitchFamily="34" charset="0"/>
            </a:endParaRPr>
          </a:p>
        </p:txBody>
      </p:sp>
    </p:spTree>
    <p:extLst>
      <p:ext uri="{BB962C8B-B14F-4D97-AF65-F5344CB8AC3E}">
        <p14:creationId xmlns:p14="http://schemas.microsoft.com/office/powerpoint/2010/main" val="425171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Step 4: Parent involvement of the form is important here. You can go deeper by sharing this site with your parents/guardians: </a:t>
            </a:r>
            <a:r>
              <a:rPr lang="en-US" dirty="0">
                <a:hlinkClick r:id="rId3"/>
              </a:rPr>
              <a:t>8 Steps for Parents Completing the 2024–25 FAFSA® Form – Federal Student Aid</a:t>
            </a:r>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33</a:t>
            </a:fld>
            <a:endParaRPr lang="en-US" dirty="0">
              <a:latin typeface="Segoe UI" panose="020B0502040204020203" pitchFamily="34" charset="0"/>
            </a:endParaRPr>
          </a:p>
        </p:txBody>
      </p:sp>
    </p:spTree>
    <p:extLst>
      <p:ext uri="{BB962C8B-B14F-4D97-AF65-F5344CB8AC3E}">
        <p14:creationId xmlns:p14="http://schemas.microsoft.com/office/powerpoint/2010/main" val="2514452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Read from slide. </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34</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3316839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Read from slide.</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35</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32562835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Any questions?</a:t>
            </a:r>
            <a:r>
              <a:rPr lang="en-US" baseline="0" dirty="0">
                <a:latin typeface="Segoe UI" panose="020B0502040204020203" pitchFamily="34" charset="0"/>
              </a:rPr>
              <a:t> </a:t>
            </a:r>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36</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2241446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A listing of</a:t>
            </a:r>
            <a:r>
              <a:rPr lang="en-US" baseline="0" dirty="0">
                <a:latin typeface="Segoe UI" panose="020B0502040204020203" pitchFamily="34" charset="0"/>
              </a:rPr>
              <a:t> more resources. </a:t>
            </a:r>
          </a:p>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37</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1603613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Add in contact information, headshot, and email address. </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38</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28768166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Read from slide. </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39</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2364541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So much information at your fingertips, do the research, ask for help! Many others have navigating this and many of us have made mistakes that we want to help you avoid as you navigate life after high school.</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4</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7798282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40</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64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rPr>
              <a:t>Begin to set this section up with examples of careers you considered, careers your friends are engaged with, careers you see on tv etc. Just get students thinking about careers. KEY point… talk in terms of CAREERS…. Not jobs. Jobs are fleeting. Careers are long term, building, growing etc. </a:t>
            </a:r>
          </a:p>
        </p:txBody>
      </p:sp>
      <p:sp>
        <p:nvSpPr>
          <p:cNvPr id="4" name="Slide Number Placeholder 3"/>
          <p:cNvSpPr>
            <a:spLocks noGrp="1"/>
          </p:cNvSpPr>
          <p:nvPr>
            <p:ph type="sldNum" sz="quarter" idx="5"/>
          </p:nvPr>
        </p:nvSpPr>
        <p:spPr/>
        <p:txBody>
          <a:bodyPr/>
          <a:lstStyle/>
          <a:p>
            <a:pPr defTabSz="483306">
              <a:defRPr/>
            </a:pPr>
            <a:fld id="{67E37107-5B3B-C144-9AF1-F4F03A8099C2}" type="slidenum">
              <a:rPr lang="en-US">
                <a:solidFill>
                  <a:prstClr val="black"/>
                </a:solidFill>
                <a:latin typeface="Segoe UI" panose="020B0502040204020203" pitchFamily="34" charset="0"/>
              </a:rPr>
              <a:pPr defTabSz="483306">
                <a:defRPr/>
              </a:pPr>
              <a:t>5</a:t>
            </a:fld>
            <a:endParaRPr lang="en-US" dirty="0">
              <a:solidFill>
                <a:prstClr val="black"/>
              </a:solidFill>
              <a:latin typeface="Segoe UI" panose="020B0502040204020203" pitchFamily="34" charset="0"/>
            </a:endParaRPr>
          </a:p>
        </p:txBody>
      </p:sp>
    </p:spTree>
    <p:extLst>
      <p:ext uri="{BB962C8B-B14F-4D97-AF65-F5344CB8AC3E}">
        <p14:creationId xmlns:p14="http://schemas.microsoft.com/office/powerpoint/2010/main" val="389304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g2ee87e1d073_0_5:notes"/>
          <p:cNvSpPr>
            <a:spLocks noGrp="1" noRot="1" noChangeAspect="1"/>
          </p:cNvSpPr>
          <p:nvPr>
            <p:ph type="sldImg" idx="2"/>
          </p:nvPr>
        </p:nvSpPr>
        <p:spPr>
          <a:xfrm>
            <a:off x="349250" y="731838"/>
            <a:ext cx="6502400"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1" name="Google Shape;1231;g2ee87e1d073_0_5:notes"/>
          <p:cNvSpPr txBox="1">
            <a:spLocks noGrp="1"/>
          </p:cNvSpPr>
          <p:nvPr>
            <p:ph type="body" idx="1"/>
          </p:nvPr>
        </p:nvSpPr>
        <p:spPr>
          <a:xfrm>
            <a:off x="720090" y="4632960"/>
            <a:ext cx="5760720" cy="4389120"/>
          </a:xfrm>
          <a:prstGeom prst="rect">
            <a:avLst/>
          </a:prstGeom>
        </p:spPr>
        <p:txBody>
          <a:bodyPr spcFirstLastPara="1" wrap="square" lIns="96645" tIns="96645" rIns="96645" bIns="96645" anchor="t" anchorCtr="0">
            <a:noAutofit/>
          </a:bodyPr>
          <a:lstStyle/>
          <a:p>
            <a:r>
              <a:rPr lang="en-US" dirty="0"/>
              <a:t>Read from Slide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2ee765bbb31_3_0:notes"/>
          <p:cNvSpPr>
            <a:spLocks noGrp="1" noRot="1" noChangeAspect="1"/>
          </p:cNvSpPr>
          <p:nvPr>
            <p:ph type="sldImg" idx="2"/>
          </p:nvPr>
        </p:nvSpPr>
        <p:spPr>
          <a:xfrm>
            <a:off x="674688" y="1219200"/>
            <a:ext cx="585152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2" name="Google Shape;1242;g2ee765bbb31_3_0:notes"/>
          <p:cNvSpPr txBox="1">
            <a:spLocks noGrp="1"/>
          </p:cNvSpPr>
          <p:nvPr>
            <p:ph type="body" idx="1"/>
          </p:nvPr>
        </p:nvSpPr>
        <p:spPr>
          <a:xfrm>
            <a:off x="720090" y="4693920"/>
            <a:ext cx="5760720" cy="3840481"/>
          </a:xfrm>
          <a:prstGeom prst="rect">
            <a:avLst/>
          </a:prstGeom>
          <a:noFill/>
          <a:ln>
            <a:noFill/>
          </a:ln>
        </p:spPr>
        <p:txBody>
          <a:bodyPr spcFirstLastPara="1" wrap="square" lIns="96645" tIns="48309" rIns="96645" bIns="48309" anchor="t" anchorCtr="0">
            <a:noAutofit/>
          </a:bodyPr>
          <a:lstStyle/>
          <a:p>
            <a:r>
              <a:rPr lang="en-US" dirty="0">
                <a:latin typeface="+mn-lt"/>
                <a:ea typeface="Quattrocento Sans"/>
                <a:cs typeface="Quattrocento Sans"/>
                <a:sym typeface="Quattrocento Sans"/>
              </a:rPr>
              <a:t>Read some examples from the slide. Ask students what roles they are familiar with? Have heard of before? Create Q&amp;A, ask for participation on this slide. Create dialogue. </a:t>
            </a:r>
            <a:endParaRPr dirty="0">
              <a:latin typeface="+mn-lt"/>
              <a:ea typeface="Quattrocento Sans"/>
              <a:cs typeface="Quattrocento Sans"/>
              <a:sym typeface="Quattrocento Sans"/>
            </a:endParaRPr>
          </a:p>
        </p:txBody>
      </p:sp>
      <p:sp>
        <p:nvSpPr>
          <p:cNvPr id="1243" name="Google Shape;1243;g2ee765bbb31_3_0:notes"/>
          <p:cNvSpPr txBox="1">
            <a:spLocks noGrp="1"/>
          </p:cNvSpPr>
          <p:nvPr>
            <p:ph type="sldNum" idx="12"/>
          </p:nvPr>
        </p:nvSpPr>
        <p:spPr>
          <a:xfrm>
            <a:off x="4078844" y="9264228"/>
            <a:ext cx="3120390" cy="489373"/>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
                <a:solidFill>
                  <a:srgbClr val="000000"/>
                </a:solidFill>
                <a:latin typeface="Quattrocento Sans"/>
                <a:ea typeface="Quattrocento Sans"/>
                <a:cs typeface="Quattrocento Sans"/>
                <a:sym typeface="Quattrocento Sans"/>
              </a:rPr>
              <a:pPr>
                <a:buClr>
                  <a:srgbClr val="000000"/>
                </a:buClr>
                <a:buSzPts val="1200"/>
              </a:pPr>
              <a:t>7</a:t>
            </a:fld>
            <a:endParaRPr>
              <a:solidFill>
                <a:srgbClr val="000000"/>
              </a:solidFill>
              <a:latin typeface="Quattrocento Sans"/>
              <a:ea typeface="Quattrocento Sans"/>
              <a:cs typeface="Quattrocento Sans"/>
              <a:sym typeface="Quattrocento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g2ee765bbb31_3_37:notes"/>
          <p:cNvSpPr>
            <a:spLocks noGrp="1" noRot="1" noChangeAspect="1"/>
          </p:cNvSpPr>
          <p:nvPr>
            <p:ph type="sldImg" idx="2"/>
          </p:nvPr>
        </p:nvSpPr>
        <p:spPr>
          <a:xfrm>
            <a:off x="674688" y="1219200"/>
            <a:ext cx="585152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2" name="Google Shape;1262;g2ee765bbb31_3_37:notes"/>
          <p:cNvSpPr txBox="1">
            <a:spLocks noGrp="1"/>
          </p:cNvSpPr>
          <p:nvPr>
            <p:ph type="body" idx="1"/>
          </p:nvPr>
        </p:nvSpPr>
        <p:spPr>
          <a:xfrm>
            <a:off x="720090" y="4693920"/>
            <a:ext cx="5760720" cy="3840481"/>
          </a:xfrm>
          <a:prstGeom prst="rect">
            <a:avLst/>
          </a:prstGeom>
          <a:noFill/>
          <a:ln>
            <a:noFill/>
          </a:ln>
        </p:spPr>
        <p:txBody>
          <a:bodyPr spcFirstLastPara="1" wrap="square" lIns="96645" tIns="48309" rIns="96645" bIns="48309" anchor="t" anchorCtr="0">
            <a:noAutofit/>
          </a:bodyPr>
          <a:lstStyle/>
          <a:p>
            <a:r>
              <a:rPr lang="en-US" dirty="0">
                <a:latin typeface="+mn-lt"/>
                <a:ea typeface="Quattrocento Sans"/>
                <a:cs typeface="Quattrocento Sans"/>
                <a:sym typeface="Quattrocento Sans"/>
              </a:rPr>
              <a:t>Give examples.. Share insights/roles/organizations in your community that may spark interest or familiarity with these role? Ask the question, who knows…… a bus driver? A Lawyer? Etc.</a:t>
            </a:r>
            <a:endParaRPr dirty="0">
              <a:latin typeface="+mn-lt"/>
              <a:ea typeface="Quattrocento Sans"/>
              <a:cs typeface="Quattrocento Sans"/>
              <a:sym typeface="Quattrocento Sans"/>
            </a:endParaRPr>
          </a:p>
        </p:txBody>
      </p:sp>
      <p:sp>
        <p:nvSpPr>
          <p:cNvPr id="1263" name="Google Shape;1263;g2ee765bbb31_3_37:notes"/>
          <p:cNvSpPr txBox="1">
            <a:spLocks noGrp="1"/>
          </p:cNvSpPr>
          <p:nvPr>
            <p:ph type="sldNum" idx="12"/>
          </p:nvPr>
        </p:nvSpPr>
        <p:spPr>
          <a:xfrm>
            <a:off x="4078844" y="9264228"/>
            <a:ext cx="3120390" cy="489373"/>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
                <a:solidFill>
                  <a:srgbClr val="000000"/>
                </a:solidFill>
                <a:latin typeface="Quattrocento Sans"/>
                <a:ea typeface="Quattrocento Sans"/>
                <a:cs typeface="Quattrocento Sans"/>
                <a:sym typeface="Quattrocento Sans"/>
              </a:rPr>
              <a:pPr>
                <a:buClr>
                  <a:srgbClr val="000000"/>
                </a:buClr>
                <a:buSzPts val="1200"/>
              </a:pPr>
              <a:t>8</a:t>
            </a:fld>
            <a:endParaRPr>
              <a:solidFill>
                <a:srgbClr val="000000"/>
              </a:solidFill>
              <a:latin typeface="Quattrocento Sans"/>
              <a:ea typeface="Quattrocento Sans"/>
              <a:cs typeface="Quattrocento Sans"/>
              <a:sym typeface="Quattrocento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2ee765bbb31_3_56:notes"/>
          <p:cNvSpPr>
            <a:spLocks noGrp="1" noRot="1" noChangeAspect="1"/>
          </p:cNvSpPr>
          <p:nvPr>
            <p:ph type="sldImg" idx="2"/>
          </p:nvPr>
        </p:nvSpPr>
        <p:spPr>
          <a:xfrm>
            <a:off x="674688" y="1219200"/>
            <a:ext cx="5851525"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0" name="Google Shape;1280;g2ee765bbb31_3_56:notes"/>
          <p:cNvSpPr txBox="1">
            <a:spLocks noGrp="1"/>
          </p:cNvSpPr>
          <p:nvPr>
            <p:ph type="body" idx="1"/>
          </p:nvPr>
        </p:nvSpPr>
        <p:spPr>
          <a:xfrm>
            <a:off x="720090" y="4693920"/>
            <a:ext cx="5760720" cy="3840481"/>
          </a:xfrm>
          <a:prstGeom prst="rect">
            <a:avLst/>
          </a:prstGeom>
          <a:noFill/>
          <a:ln>
            <a:noFill/>
          </a:ln>
        </p:spPr>
        <p:txBody>
          <a:bodyPr spcFirstLastPara="1" wrap="square" lIns="96645" tIns="48309" rIns="96645" bIns="48309" anchor="t" anchorCtr="0">
            <a:noAutofit/>
          </a:bodyPr>
          <a:lstStyle/>
          <a:p>
            <a:r>
              <a:rPr lang="en-US" dirty="0">
                <a:latin typeface="+mn-lt"/>
                <a:ea typeface="Quattrocento Sans"/>
                <a:cs typeface="Quattrocento Sans"/>
                <a:sym typeface="Quattrocento Sans"/>
              </a:rPr>
              <a:t>Share resources/zip recruiter, US Labor statistics and career sites, search terms to begin exploring types of roles. </a:t>
            </a:r>
            <a:r>
              <a:rPr lang="en-US" dirty="0">
                <a:latin typeface="+mn-lt"/>
                <a:hlinkClick r:id="rId3"/>
              </a:rPr>
              <a:t>Home : Occupational Outlook Handbook: : U.S. Bureau of Labor Statistics (bls.gov)</a:t>
            </a:r>
            <a:endParaRPr lang="en-US" dirty="0">
              <a:latin typeface="+mn-lt"/>
            </a:endParaRPr>
          </a:p>
          <a:p>
            <a:endParaRPr dirty="0">
              <a:latin typeface="Quattrocento Sans"/>
              <a:ea typeface="Quattrocento Sans"/>
              <a:cs typeface="Quattrocento Sans"/>
              <a:sym typeface="Quattrocento Sans"/>
            </a:endParaRPr>
          </a:p>
        </p:txBody>
      </p:sp>
      <p:sp>
        <p:nvSpPr>
          <p:cNvPr id="1281" name="Google Shape;1281;g2ee765bbb31_3_56:notes"/>
          <p:cNvSpPr txBox="1">
            <a:spLocks noGrp="1"/>
          </p:cNvSpPr>
          <p:nvPr>
            <p:ph type="sldNum" idx="12"/>
          </p:nvPr>
        </p:nvSpPr>
        <p:spPr>
          <a:xfrm>
            <a:off x="4078844" y="9264228"/>
            <a:ext cx="3120390" cy="489373"/>
          </a:xfrm>
          <a:prstGeom prst="rect">
            <a:avLst/>
          </a:prstGeom>
          <a:noFill/>
          <a:ln>
            <a:noFill/>
          </a:ln>
        </p:spPr>
        <p:txBody>
          <a:bodyPr spcFirstLastPara="1" wrap="square" lIns="96645" tIns="48309" rIns="96645" bIns="48309" anchor="b" anchorCtr="0">
            <a:noAutofit/>
          </a:bodyPr>
          <a:lstStyle/>
          <a:p>
            <a:pPr>
              <a:buClr>
                <a:srgbClr val="000000"/>
              </a:buClr>
              <a:buSzPts val="1200"/>
            </a:pPr>
            <a:fld id="{00000000-1234-1234-1234-123412341234}" type="slidenum">
              <a:rPr lang="en">
                <a:solidFill>
                  <a:srgbClr val="000000"/>
                </a:solidFill>
                <a:latin typeface="Quattrocento Sans"/>
                <a:ea typeface="Quattrocento Sans"/>
                <a:cs typeface="Quattrocento Sans"/>
                <a:sym typeface="Quattrocento Sans"/>
              </a:rPr>
              <a:pPr>
                <a:buClr>
                  <a:srgbClr val="000000"/>
                </a:buClr>
                <a:buSzPts val="1200"/>
              </a:pPr>
              <a:t>9</a:t>
            </a:fld>
            <a:endParaRPr>
              <a:solidFill>
                <a:srgbClr val="000000"/>
              </a:solidFill>
              <a:latin typeface="Quattrocento Sans"/>
              <a:ea typeface="Quattrocento Sans"/>
              <a:cs typeface="Quattrocento Sans"/>
              <a:sym typeface="Quattrocento San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randhub.equitable.com/content/axa-brandhub/us/en/guidelines/photography.htm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3.em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5.xml"/><Relationship Id="rId1" Type="http://schemas.openxmlformats.org/officeDocument/2006/relationships/tags" Target="../tags/tag101.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5.xml"/><Relationship Id="rId1" Type="http://schemas.openxmlformats.org/officeDocument/2006/relationships/tags" Target="../tags/tag102.xml"/><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oleObject" Target="../embeddings/oleObject101.bin"/></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5.xml"/><Relationship Id="rId1" Type="http://schemas.openxmlformats.org/officeDocument/2006/relationships/tags" Target="../tags/tag103.xml"/><Relationship Id="rId4" Type="http://schemas.openxmlformats.org/officeDocument/2006/relationships/image" Target="../media/image9.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5.xml"/><Relationship Id="rId1" Type="http://schemas.openxmlformats.org/officeDocument/2006/relationships/tags" Target="../tags/tag104.xml"/><Relationship Id="rId4" Type="http://schemas.openxmlformats.org/officeDocument/2006/relationships/image" Target="../media/image10.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5.xml"/><Relationship Id="rId1" Type="http://schemas.openxmlformats.org/officeDocument/2006/relationships/tags" Target="../tags/tag105.xml"/><Relationship Id="rId4" Type="http://schemas.openxmlformats.org/officeDocument/2006/relationships/image" Target="../media/image11.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5.xml"/><Relationship Id="rId1" Type="http://schemas.openxmlformats.org/officeDocument/2006/relationships/tags" Target="../tags/tag106.xml"/><Relationship Id="rId4" Type="http://schemas.openxmlformats.org/officeDocument/2006/relationships/image" Target="../media/image12.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5.xml"/><Relationship Id="rId1" Type="http://schemas.openxmlformats.org/officeDocument/2006/relationships/tags" Target="../tags/tag107.xml"/><Relationship Id="rId4" Type="http://schemas.openxmlformats.org/officeDocument/2006/relationships/image" Target="../media/image13.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5.xml"/><Relationship Id="rId1" Type="http://schemas.openxmlformats.org/officeDocument/2006/relationships/tags" Target="../tags/tag108.xml"/><Relationship Id="rId4" Type="http://schemas.openxmlformats.org/officeDocument/2006/relationships/image" Target="../media/image14.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5.xml"/><Relationship Id="rId1" Type="http://schemas.openxmlformats.org/officeDocument/2006/relationships/tags" Target="../tags/tag109.xml"/><Relationship Id="rId4" Type="http://schemas.openxmlformats.org/officeDocument/2006/relationships/image" Target="../media/image15.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4.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5.xml"/><Relationship Id="rId1" Type="http://schemas.openxmlformats.org/officeDocument/2006/relationships/tags" Target="../tags/tag110.xml"/><Relationship Id="rId4" Type="http://schemas.openxmlformats.org/officeDocument/2006/relationships/image" Target="../media/image16.emf"/></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5.xml"/><Relationship Id="rId1" Type="http://schemas.openxmlformats.org/officeDocument/2006/relationships/tags" Target="../tags/tag111.xml"/><Relationship Id="rId4" Type="http://schemas.openxmlformats.org/officeDocument/2006/relationships/image" Target="../media/image17.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5.xml"/><Relationship Id="rId1" Type="http://schemas.openxmlformats.org/officeDocument/2006/relationships/tags" Target="../tags/tag112.xml"/><Relationship Id="rId4" Type="http://schemas.openxmlformats.org/officeDocument/2006/relationships/image" Target="../media/image18.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5.xml"/><Relationship Id="rId1" Type="http://schemas.openxmlformats.org/officeDocument/2006/relationships/tags" Target="../tags/tag113.xml"/><Relationship Id="rId4" Type="http://schemas.openxmlformats.org/officeDocument/2006/relationships/image" Target="../media/image19.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5.xml"/><Relationship Id="rId1" Type="http://schemas.openxmlformats.org/officeDocument/2006/relationships/tags" Target="../tags/tag114.xml"/><Relationship Id="rId4" Type="http://schemas.openxmlformats.org/officeDocument/2006/relationships/image" Target="../media/image20.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5.xml"/><Relationship Id="rId1" Type="http://schemas.openxmlformats.org/officeDocument/2006/relationships/tags" Target="../tags/tag115.xml"/><Relationship Id="rId4" Type="http://schemas.openxmlformats.org/officeDocument/2006/relationships/image" Target="../media/image21.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5.xml"/><Relationship Id="rId1" Type="http://schemas.openxmlformats.org/officeDocument/2006/relationships/tags" Target="../tags/tag116.xml"/><Relationship Id="rId4" Type="http://schemas.openxmlformats.org/officeDocument/2006/relationships/image" Target="../media/image22.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5.xml"/><Relationship Id="rId1" Type="http://schemas.openxmlformats.org/officeDocument/2006/relationships/tags" Target="../tags/tag117.xml"/><Relationship Id="rId5" Type="http://schemas.openxmlformats.org/officeDocument/2006/relationships/image" Target="../media/image24.emf"/><Relationship Id="rId4" Type="http://schemas.openxmlformats.org/officeDocument/2006/relationships/image" Target="../media/image23.emf"/></Relationships>
</file>

<file path=ppt/slideLayouts/_rels/slideLayout118.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Master" Target="../slideMasters/slideMaster5.xml"/><Relationship Id="rId1" Type="http://schemas.openxmlformats.org/officeDocument/2006/relationships/tags" Target="../tags/tag118.xml"/><Relationship Id="rId5" Type="http://schemas.openxmlformats.org/officeDocument/2006/relationships/image" Target="../media/image50.png"/><Relationship Id="rId4" Type="http://schemas.openxmlformats.org/officeDocument/2006/relationships/image" Target="../media/image25.emf"/></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5.xml"/><Relationship Id="rId1" Type="http://schemas.openxmlformats.org/officeDocument/2006/relationships/tags" Target="../tags/tag119.xml"/><Relationship Id="rId4" Type="http://schemas.openxmlformats.org/officeDocument/2006/relationships/image" Target="../media/image25.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5.emf"/></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5.xml"/><Relationship Id="rId1" Type="http://schemas.openxmlformats.org/officeDocument/2006/relationships/tags" Target="../tags/tag120.xml"/><Relationship Id="rId4" Type="http://schemas.openxmlformats.org/officeDocument/2006/relationships/image" Target="../media/image26.emf"/></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Master" Target="../slideMasters/slideMaster5.xml"/><Relationship Id="rId1" Type="http://schemas.openxmlformats.org/officeDocument/2006/relationships/tags" Target="../tags/tag121.xml"/><Relationship Id="rId4" Type="http://schemas.openxmlformats.org/officeDocument/2006/relationships/image" Target="../media/image27.emf"/></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Master" Target="../slideMasters/slideMaster5.xml"/><Relationship Id="rId1" Type="http://schemas.openxmlformats.org/officeDocument/2006/relationships/tags" Target="../tags/tag122.xml"/><Relationship Id="rId5" Type="http://schemas.openxmlformats.org/officeDocument/2006/relationships/image" Target="../media/image50.png"/><Relationship Id="rId4" Type="http://schemas.openxmlformats.org/officeDocument/2006/relationships/image" Target="../media/image27.emf"/></Relationships>
</file>

<file path=ppt/slideLayouts/_rels/slideLayout123.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Master" Target="../slideMasters/slideMaster5.xml"/><Relationship Id="rId1" Type="http://schemas.openxmlformats.org/officeDocument/2006/relationships/tags" Target="../tags/tag123.xml"/><Relationship Id="rId4" Type="http://schemas.openxmlformats.org/officeDocument/2006/relationships/image" Target="../media/image28.emf"/></Relationships>
</file>

<file path=ppt/slideLayouts/_rels/slideLayout124.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Master" Target="../slideMasters/slideMaster5.xml"/><Relationship Id="rId1" Type="http://schemas.openxmlformats.org/officeDocument/2006/relationships/tags" Target="../tags/tag124.xml"/><Relationship Id="rId4" Type="http://schemas.openxmlformats.org/officeDocument/2006/relationships/image" Target="../media/image29.emf"/></Relationships>
</file>

<file path=ppt/slideLayouts/_rels/slideLayout125.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Master" Target="../slideMasters/slideMaster5.xml"/><Relationship Id="rId1" Type="http://schemas.openxmlformats.org/officeDocument/2006/relationships/tags" Target="../tags/tag125.xml"/><Relationship Id="rId4" Type="http://schemas.openxmlformats.org/officeDocument/2006/relationships/image" Target="../media/image30.emf"/></Relationships>
</file>

<file path=ppt/slideLayouts/_rels/slideLayout126.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Master" Target="../slideMasters/slideMaster5.xml"/><Relationship Id="rId1" Type="http://schemas.openxmlformats.org/officeDocument/2006/relationships/tags" Target="../tags/tag126.xml"/><Relationship Id="rId4" Type="http://schemas.openxmlformats.org/officeDocument/2006/relationships/image" Target="../media/image31.emf"/></Relationships>
</file>

<file path=ppt/slideLayouts/_rels/slideLayout127.xml.rels><?xml version="1.0" encoding="UTF-8" standalone="yes"?>
<Relationships xmlns="http://schemas.openxmlformats.org/package/2006/relationships"><Relationship Id="rId3" Type="http://schemas.openxmlformats.org/officeDocument/2006/relationships/oleObject" Target="../embeddings/oleObject126.bin"/><Relationship Id="rId2" Type="http://schemas.openxmlformats.org/officeDocument/2006/relationships/slideMaster" Target="../slideMasters/slideMaster5.xml"/><Relationship Id="rId1" Type="http://schemas.openxmlformats.org/officeDocument/2006/relationships/tags" Target="../tags/tag127.xml"/><Relationship Id="rId4" Type="http://schemas.openxmlformats.org/officeDocument/2006/relationships/image" Target="../media/image32.emf"/></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5.xml"/><Relationship Id="rId1" Type="http://schemas.openxmlformats.org/officeDocument/2006/relationships/tags" Target="../tags/tag128.xml"/><Relationship Id="rId4" Type="http://schemas.openxmlformats.org/officeDocument/2006/relationships/image" Target="../media/image33.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Master" Target="../slideMasters/slideMaster5.xml"/><Relationship Id="rId1" Type="http://schemas.openxmlformats.org/officeDocument/2006/relationships/tags" Target="../tags/tag129.xml"/><Relationship Id="rId4" Type="http://schemas.openxmlformats.org/officeDocument/2006/relationships/image" Target="../media/image34.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6.emf"/></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Master" Target="../slideMasters/slideMaster5.xml"/><Relationship Id="rId1" Type="http://schemas.openxmlformats.org/officeDocument/2006/relationships/tags" Target="../tags/tag130.xml"/><Relationship Id="rId4" Type="http://schemas.openxmlformats.org/officeDocument/2006/relationships/image" Target="../media/image35.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Master" Target="../slideMasters/slideMaster5.xml"/><Relationship Id="rId1" Type="http://schemas.openxmlformats.org/officeDocument/2006/relationships/tags" Target="../tags/tag131.xml"/><Relationship Id="rId4" Type="http://schemas.openxmlformats.org/officeDocument/2006/relationships/image" Target="../media/image36.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Master" Target="../slideMasters/slideMaster5.xml"/><Relationship Id="rId1" Type="http://schemas.openxmlformats.org/officeDocument/2006/relationships/tags" Target="../tags/tag132.xml"/><Relationship Id="rId4" Type="http://schemas.openxmlformats.org/officeDocument/2006/relationships/image" Target="../media/image37.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5.xml"/><Relationship Id="rId1" Type="http://schemas.openxmlformats.org/officeDocument/2006/relationships/tags" Target="../tags/tag133.xml"/><Relationship Id="rId4" Type="http://schemas.openxmlformats.org/officeDocument/2006/relationships/image" Target="../media/image38.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Master" Target="../slideMasters/slideMaster5.xml"/><Relationship Id="rId1" Type="http://schemas.openxmlformats.org/officeDocument/2006/relationships/tags" Target="../tags/tag134.xml"/><Relationship Id="rId4" Type="http://schemas.openxmlformats.org/officeDocument/2006/relationships/image" Target="../media/image39.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Master" Target="../slideMasters/slideMaster5.xml"/><Relationship Id="rId1" Type="http://schemas.openxmlformats.org/officeDocument/2006/relationships/tags" Target="../tags/tag135.xml"/><Relationship Id="rId4" Type="http://schemas.openxmlformats.org/officeDocument/2006/relationships/image" Target="../media/image40.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5.xml"/><Relationship Id="rId1" Type="http://schemas.openxmlformats.org/officeDocument/2006/relationships/tags" Target="../tags/tag136.xml"/><Relationship Id="rId4" Type="http://schemas.openxmlformats.org/officeDocument/2006/relationships/image" Target="../media/image41.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Master" Target="../slideMasters/slideMaster5.xml"/><Relationship Id="rId1" Type="http://schemas.openxmlformats.org/officeDocument/2006/relationships/tags" Target="../tags/tag137.xml"/><Relationship Id="rId4" Type="http://schemas.openxmlformats.org/officeDocument/2006/relationships/image" Target="../media/image42.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5.xml"/><Relationship Id="rId1" Type="http://schemas.openxmlformats.org/officeDocument/2006/relationships/tags" Target="../tags/tag138.xml"/><Relationship Id="rId4" Type="http://schemas.openxmlformats.org/officeDocument/2006/relationships/image" Target="../media/image43.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Master" Target="../slideMasters/slideMaster5.xml"/><Relationship Id="rId1" Type="http://schemas.openxmlformats.org/officeDocument/2006/relationships/tags" Target="../tags/tag139.xml"/><Relationship Id="rId4" Type="http://schemas.openxmlformats.org/officeDocument/2006/relationships/image" Target="../media/image44.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7.emf"/></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Master" Target="../slideMasters/slideMaster5.xml"/><Relationship Id="rId1" Type="http://schemas.openxmlformats.org/officeDocument/2006/relationships/tags" Target="../tags/tag140.xml"/><Relationship Id="rId5" Type="http://schemas.openxmlformats.org/officeDocument/2006/relationships/image" Target="../media/image46.png"/><Relationship Id="rId4" Type="http://schemas.openxmlformats.org/officeDocument/2006/relationships/image" Target="../media/image45.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Master" Target="../slideMasters/slideMaster5.xml"/><Relationship Id="rId1" Type="http://schemas.openxmlformats.org/officeDocument/2006/relationships/tags" Target="../tags/tag141.xml"/><Relationship Id="rId4" Type="http://schemas.openxmlformats.org/officeDocument/2006/relationships/image" Target="../media/image47.emf"/></Relationships>
</file>

<file path=ppt/slideLayouts/_rels/slideLayout142.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Master" Target="../slideMasters/slideMaster5.xml"/><Relationship Id="rId1" Type="http://schemas.openxmlformats.org/officeDocument/2006/relationships/tags" Target="../tags/tag142.xml"/><Relationship Id="rId5" Type="http://schemas.openxmlformats.org/officeDocument/2006/relationships/image" Target="../media/image5.png"/><Relationship Id="rId4" Type="http://schemas.openxmlformats.org/officeDocument/2006/relationships/image" Target="../media/image48.emf"/></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Master" Target="../slideMasters/slideMaster6.xml"/><Relationship Id="rId1" Type="http://schemas.openxmlformats.org/officeDocument/2006/relationships/tags" Target="../tags/tag144.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Master" Target="../slideMasters/slideMaster6.xml"/><Relationship Id="rId1" Type="http://schemas.openxmlformats.org/officeDocument/2006/relationships/tags" Target="../tags/tag145.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6.xml"/><Relationship Id="rId1" Type="http://schemas.openxmlformats.org/officeDocument/2006/relationships/tags" Target="../tags/tag146.xml"/><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oleObject" Target="../embeddings/oleObject145.bin"/></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8.emf"/></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Master" Target="../slideMasters/slideMaster6.xml"/><Relationship Id="rId1" Type="http://schemas.openxmlformats.org/officeDocument/2006/relationships/tags" Target="../tags/tag147.xml"/><Relationship Id="rId4" Type="http://schemas.openxmlformats.org/officeDocument/2006/relationships/image" Target="../media/image9.emf"/></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Master" Target="../slideMasters/slideMaster6.xml"/><Relationship Id="rId1" Type="http://schemas.openxmlformats.org/officeDocument/2006/relationships/tags" Target="../tags/tag148.xml"/><Relationship Id="rId4" Type="http://schemas.openxmlformats.org/officeDocument/2006/relationships/image" Target="../media/image10.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Master" Target="../slideMasters/slideMaster6.xml"/><Relationship Id="rId1" Type="http://schemas.openxmlformats.org/officeDocument/2006/relationships/tags" Target="../tags/tag149.xml"/><Relationship Id="rId4" Type="http://schemas.openxmlformats.org/officeDocument/2006/relationships/image" Target="../media/image11.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Master" Target="../slideMasters/slideMaster6.xml"/><Relationship Id="rId1" Type="http://schemas.openxmlformats.org/officeDocument/2006/relationships/tags" Target="../tags/tag150.xml"/><Relationship Id="rId4" Type="http://schemas.openxmlformats.org/officeDocument/2006/relationships/image" Target="../media/image12.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Master" Target="../slideMasters/slideMaster6.xml"/><Relationship Id="rId1" Type="http://schemas.openxmlformats.org/officeDocument/2006/relationships/tags" Target="../tags/tag151.xml"/><Relationship Id="rId4" Type="http://schemas.openxmlformats.org/officeDocument/2006/relationships/image" Target="../media/image13.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Master" Target="../slideMasters/slideMaster6.xml"/><Relationship Id="rId1" Type="http://schemas.openxmlformats.org/officeDocument/2006/relationships/tags" Target="../tags/tag152.xml"/><Relationship Id="rId4" Type="http://schemas.openxmlformats.org/officeDocument/2006/relationships/image" Target="../media/image14.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Master" Target="../slideMasters/slideMaster6.xml"/><Relationship Id="rId1" Type="http://schemas.openxmlformats.org/officeDocument/2006/relationships/tags" Target="../tags/tag153.xml"/><Relationship Id="rId4" Type="http://schemas.openxmlformats.org/officeDocument/2006/relationships/image" Target="../media/image15.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Master" Target="../slideMasters/slideMaster6.xml"/><Relationship Id="rId1" Type="http://schemas.openxmlformats.org/officeDocument/2006/relationships/tags" Target="../tags/tag154.xml"/><Relationship Id="rId4" Type="http://schemas.openxmlformats.org/officeDocument/2006/relationships/image" Target="../media/image16.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Master" Target="../slideMasters/slideMaster6.xml"/><Relationship Id="rId1" Type="http://schemas.openxmlformats.org/officeDocument/2006/relationships/tags" Target="../tags/tag155.xml"/><Relationship Id="rId4" Type="http://schemas.openxmlformats.org/officeDocument/2006/relationships/image" Target="../media/image17.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Master" Target="../slideMasters/slideMaster6.xml"/><Relationship Id="rId1" Type="http://schemas.openxmlformats.org/officeDocument/2006/relationships/tags" Target="../tags/tag156.xml"/><Relationship Id="rId4" Type="http://schemas.openxmlformats.org/officeDocument/2006/relationships/image" Target="../media/image18.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9.emf"/></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Master" Target="../slideMasters/slideMaster6.xml"/><Relationship Id="rId1" Type="http://schemas.openxmlformats.org/officeDocument/2006/relationships/tags" Target="../tags/tag157.xml"/><Relationship Id="rId4" Type="http://schemas.openxmlformats.org/officeDocument/2006/relationships/image" Target="../media/image19.emf"/></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Master" Target="../slideMasters/slideMaster6.xml"/><Relationship Id="rId1" Type="http://schemas.openxmlformats.org/officeDocument/2006/relationships/tags" Target="../tags/tag158.xml"/><Relationship Id="rId4" Type="http://schemas.openxmlformats.org/officeDocument/2006/relationships/image" Target="../media/image20.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Master" Target="../slideMasters/slideMaster6.xml"/><Relationship Id="rId1" Type="http://schemas.openxmlformats.org/officeDocument/2006/relationships/tags" Target="../tags/tag159.xml"/><Relationship Id="rId4" Type="http://schemas.openxmlformats.org/officeDocument/2006/relationships/image" Target="../media/image21.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Master" Target="../slideMasters/slideMaster6.xml"/><Relationship Id="rId1" Type="http://schemas.openxmlformats.org/officeDocument/2006/relationships/tags" Target="../tags/tag160.xml"/><Relationship Id="rId4" Type="http://schemas.openxmlformats.org/officeDocument/2006/relationships/image" Target="../media/image22.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Master" Target="../slideMasters/slideMaster6.xml"/><Relationship Id="rId1" Type="http://schemas.openxmlformats.org/officeDocument/2006/relationships/tags" Target="../tags/tag161.xml"/><Relationship Id="rId5" Type="http://schemas.openxmlformats.org/officeDocument/2006/relationships/image" Target="../media/image24.emf"/><Relationship Id="rId4" Type="http://schemas.openxmlformats.org/officeDocument/2006/relationships/image" Target="../media/image23.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Master" Target="../slideMasters/slideMaster6.xml"/><Relationship Id="rId1" Type="http://schemas.openxmlformats.org/officeDocument/2006/relationships/tags" Target="../tags/tag162.xml"/><Relationship Id="rId4" Type="http://schemas.openxmlformats.org/officeDocument/2006/relationships/image" Target="../media/image25.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Master" Target="../slideMasters/slideMaster6.xml"/><Relationship Id="rId1" Type="http://schemas.openxmlformats.org/officeDocument/2006/relationships/tags" Target="../tags/tag163.xml"/><Relationship Id="rId4" Type="http://schemas.openxmlformats.org/officeDocument/2006/relationships/image" Target="../media/image26.emf"/></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Master" Target="../slideMasters/slideMaster6.xml"/><Relationship Id="rId1" Type="http://schemas.openxmlformats.org/officeDocument/2006/relationships/tags" Target="../tags/tag164.xml"/><Relationship Id="rId4" Type="http://schemas.openxmlformats.org/officeDocument/2006/relationships/image" Target="../media/image27.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Master" Target="../slideMasters/slideMaster6.xml"/><Relationship Id="rId1" Type="http://schemas.openxmlformats.org/officeDocument/2006/relationships/tags" Target="../tags/tag165.xml"/><Relationship Id="rId4" Type="http://schemas.openxmlformats.org/officeDocument/2006/relationships/image" Target="../media/image28.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Master" Target="../slideMasters/slideMaster6.xml"/><Relationship Id="rId1" Type="http://schemas.openxmlformats.org/officeDocument/2006/relationships/tags" Target="../tags/tag166.xml"/><Relationship Id="rId4" Type="http://schemas.openxmlformats.org/officeDocument/2006/relationships/image" Target="../media/image29.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0.emf"/></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Master" Target="../slideMasters/slideMaster6.xml"/><Relationship Id="rId1" Type="http://schemas.openxmlformats.org/officeDocument/2006/relationships/tags" Target="../tags/tag167.xml"/><Relationship Id="rId4" Type="http://schemas.openxmlformats.org/officeDocument/2006/relationships/image" Target="../media/image30.emf"/></Relationships>
</file>

<file path=ppt/slideLayouts/_rels/slideLayout171.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Master" Target="../slideMasters/slideMaster6.xml"/><Relationship Id="rId1" Type="http://schemas.openxmlformats.org/officeDocument/2006/relationships/tags" Target="../tags/tag168.xml"/><Relationship Id="rId4" Type="http://schemas.openxmlformats.org/officeDocument/2006/relationships/image" Target="../media/image31.emf"/></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Master" Target="../slideMasters/slideMaster6.xml"/><Relationship Id="rId1" Type="http://schemas.openxmlformats.org/officeDocument/2006/relationships/tags" Target="../tags/tag169.xml"/><Relationship Id="rId4" Type="http://schemas.openxmlformats.org/officeDocument/2006/relationships/image" Target="../media/image32.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Master" Target="../slideMasters/slideMaster6.xml"/><Relationship Id="rId1" Type="http://schemas.openxmlformats.org/officeDocument/2006/relationships/tags" Target="../tags/tag170.xml"/><Relationship Id="rId4" Type="http://schemas.openxmlformats.org/officeDocument/2006/relationships/image" Target="../media/image33.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Master" Target="../slideMasters/slideMaster6.xml"/><Relationship Id="rId1" Type="http://schemas.openxmlformats.org/officeDocument/2006/relationships/tags" Target="../tags/tag171.xml"/><Relationship Id="rId4" Type="http://schemas.openxmlformats.org/officeDocument/2006/relationships/image" Target="../media/image34.emf"/></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Master" Target="../slideMasters/slideMaster6.xml"/><Relationship Id="rId1" Type="http://schemas.openxmlformats.org/officeDocument/2006/relationships/tags" Target="../tags/tag172.xml"/><Relationship Id="rId4" Type="http://schemas.openxmlformats.org/officeDocument/2006/relationships/image" Target="../media/image35.emf"/></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Master" Target="../slideMasters/slideMaster6.xml"/><Relationship Id="rId1" Type="http://schemas.openxmlformats.org/officeDocument/2006/relationships/tags" Target="../tags/tag173.xml"/><Relationship Id="rId4" Type="http://schemas.openxmlformats.org/officeDocument/2006/relationships/image" Target="../media/image36.emf"/></Relationships>
</file>

<file path=ppt/slideLayouts/_rels/slideLayout177.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Master" Target="../slideMasters/slideMaster6.xml"/><Relationship Id="rId1" Type="http://schemas.openxmlformats.org/officeDocument/2006/relationships/tags" Target="../tags/tag174.xml"/><Relationship Id="rId4" Type="http://schemas.openxmlformats.org/officeDocument/2006/relationships/image" Target="../media/image37.emf"/></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Master" Target="../slideMasters/slideMaster6.xml"/><Relationship Id="rId1" Type="http://schemas.openxmlformats.org/officeDocument/2006/relationships/tags" Target="../tags/tag175.xml"/><Relationship Id="rId4" Type="http://schemas.openxmlformats.org/officeDocument/2006/relationships/image" Target="../media/image38.emf"/></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Master" Target="../slideMasters/slideMaster6.xml"/><Relationship Id="rId1" Type="http://schemas.openxmlformats.org/officeDocument/2006/relationships/tags" Target="../tags/tag176.xml"/><Relationship Id="rId4" Type="http://schemas.openxmlformats.org/officeDocument/2006/relationships/image" Target="../media/image39.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1.emf"/></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Master" Target="../slideMasters/slideMaster6.xml"/><Relationship Id="rId1" Type="http://schemas.openxmlformats.org/officeDocument/2006/relationships/tags" Target="../tags/tag177.xml"/><Relationship Id="rId4" Type="http://schemas.openxmlformats.org/officeDocument/2006/relationships/image" Target="../media/image40.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Master" Target="../slideMasters/slideMaster6.xml"/><Relationship Id="rId1" Type="http://schemas.openxmlformats.org/officeDocument/2006/relationships/tags" Target="../tags/tag178.xml"/><Relationship Id="rId4" Type="http://schemas.openxmlformats.org/officeDocument/2006/relationships/image" Target="../media/image41.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Master" Target="../slideMasters/slideMaster6.xml"/><Relationship Id="rId1" Type="http://schemas.openxmlformats.org/officeDocument/2006/relationships/tags" Target="../tags/tag179.xml"/><Relationship Id="rId4" Type="http://schemas.openxmlformats.org/officeDocument/2006/relationships/image" Target="../media/image42.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Master" Target="../slideMasters/slideMaster6.xml"/><Relationship Id="rId1" Type="http://schemas.openxmlformats.org/officeDocument/2006/relationships/tags" Target="../tags/tag180.xml"/><Relationship Id="rId4" Type="http://schemas.openxmlformats.org/officeDocument/2006/relationships/image" Target="../media/image43.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Master" Target="../slideMasters/slideMaster6.xml"/><Relationship Id="rId1" Type="http://schemas.openxmlformats.org/officeDocument/2006/relationships/tags" Target="../tags/tag181.xml"/><Relationship Id="rId4" Type="http://schemas.openxmlformats.org/officeDocument/2006/relationships/image" Target="../media/image44.emf"/></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Master" Target="../slideMasters/slideMaster6.xml"/><Relationship Id="rId1" Type="http://schemas.openxmlformats.org/officeDocument/2006/relationships/tags" Target="../tags/tag182.xml"/><Relationship Id="rId5" Type="http://schemas.openxmlformats.org/officeDocument/2006/relationships/image" Target="../media/image46.png"/><Relationship Id="rId4" Type="http://schemas.openxmlformats.org/officeDocument/2006/relationships/image" Target="../media/image45.emf"/></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Master" Target="../slideMasters/slideMaster6.xml"/><Relationship Id="rId1" Type="http://schemas.openxmlformats.org/officeDocument/2006/relationships/tags" Target="../tags/tag183.xml"/><Relationship Id="rId4" Type="http://schemas.openxmlformats.org/officeDocument/2006/relationships/image" Target="../media/image47.emf"/></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Master" Target="../slideMasters/slideMaster6.xml"/><Relationship Id="rId1" Type="http://schemas.openxmlformats.org/officeDocument/2006/relationships/tags" Target="../tags/tag184.xml"/><Relationship Id="rId5" Type="http://schemas.openxmlformats.org/officeDocument/2006/relationships/image" Target="../media/image5.png"/><Relationship Id="rId4" Type="http://schemas.openxmlformats.org/officeDocument/2006/relationships/image" Target="../media/image48.emf"/></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Master" Target="../slideMasters/slideMaster7.xml"/><Relationship Id="rId1" Type="http://schemas.openxmlformats.org/officeDocument/2006/relationships/tags" Target="../tags/tag186.xml"/><Relationship Id="rId5" Type="http://schemas.openxmlformats.org/officeDocument/2006/relationships/image" Target="../media/image51.png"/><Relationship Id="rId4" Type="http://schemas.openxmlformats.org/officeDocument/2006/relationships/image" Target="../media/image71.emf"/></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2.emf"/></Relationships>
</file>

<file path=ppt/slideLayouts/_rels/slideLayout190.xml.rels><?xml version="1.0" encoding="UTF-8" standalone="yes"?>
<Relationships xmlns="http://schemas.openxmlformats.org/package/2006/relationships"><Relationship Id="rId3" Type="http://schemas.openxmlformats.org/officeDocument/2006/relationships/oleObject" Target="../embeddings/oleObject186.bin"/><Relationship Id="rId2" Type="http://schemas.openxmlformats.org/officeDocument/2006/relationships/slideMaster" Target="../slideMasters/slideMaster7.xml"/><Relationship Id="rId1" Type="http://schemas.openxmlformats.org/officeDocument/2006/relationships/tags" Target="../tags/tag187.xml"/><Relationship Id="rId5" Type="http://schemas.openxmlformats.org/officeDocument/2006/relationships/image" Target="../media/image51.png"/><Relationship Id="rId4" Type="http://schemas.openxmlformats.org/officeDocument/2006/relationships/image" Target="../media/image6.emf"/></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Master" Target="../slideMasters/slideMaster7.xml"/><Relationship Id="rId1" Type="http://schemas.openxmlformats.org/officeDocument/2006/relationships/tags" Target="../tags/tag188.xml"/><Relationship Id="rId6" Type="http://schemas.openxmlformats.org/officeDocument/2006/relationships/image" Target="../media/image50.png"/><Relationship Id="rId5" Type="http://schemas.openxmlformats.org/officeDocument/2006/relationships/image" Target="../media/image8.emf"/><Relationship Id="rId4" Type="http://schemas.openxmlformats.org/officeDocument/2006/relationships/oleObject" Target="../embeddings/oleObject187.bin"/></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Master" Target="../slideMasters/slideMaster7.xml"/><Relationship Id="rId1" Type="http://schemas.openxmlformats.org/officeDocument/2006/relationships/tags" Target="../tags/tag189.xml"/><Relationship Id="rId4" Type="http://schemas.openxmlformats.org/officeDocument/2006/relationships/image" Target="../media/image73.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189.bin"/><Relationship Id="rId2" Type="http://schemas.openxmlformats.org/officeDocument/2006/relationships/slideMaster" Target="../slideMasters/slideMaster7.xml"/><Relationship Id="rId1" Type="http://schemas.openxmlformats.org/officeDocument/2006/relationships/tags" Target="../tags/tag190.xml"/><Relationship Id="rId4" Type="http://schemas.openxmlformats.org/officeDocument/2006/relationships/image" Target="../media/image74.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190.bin"/><Relationship Id="rId2" Type="http://schemas.openxmlformats.org/officeDocument/2006/relationships/slideMaster" Target="../slideMasters/slideMaster7.xml"/><Relationship Id="rId1" Type="http://schemas.openxmlformats.org/officeDocument/2006/relationships/tags" Target="../tags/tag191.xml"/><Relationship Id="rId4" Type="http://schemas.openxmlformats.org/officeDocument/2006/relationships/image" Target="../media/image75.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191.bin"/><Relationship Id="rId2" Type="http://schemas.openxmlformats.org/officeDocument/2006/relationships/slideMaster" Target="../slideMasters/slideMaster7.xml"/><Relationship Id="rId1" Type="http://schemas.openxmlformats.org/officeDocument/2006/relationships/tags" Target="../tags/tag192.xml"/><Relationship Id="rId4" Type="http://schemas.openxmlformats.org/officeDocument/2006/relationships/image" Target="../media/image76.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192.bin"/><Relationship Id="rId2" Type="http://schemas.openxmlformats.org/officeDocument/2006/relationships/slideMaster" Target="../slideMasters/slideMaster7.xml"/><Relationship Id="rId1" Type="http://schemas.openxmlformats.org/officeDocument/2006/relationships/tags" Target="../tags/tag193.xml"/><Relationship Id="rId4" Type="http://schemas.openxmlformats.org/officeDocument/2006/relationships/image" Target="../media/image77.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Master" Target="../slideMasters/slideMaster7.xml"/><Relationship Id="rId1" Type="http://schemas.openxmlformats.org/officeDocument/2006/relationships/tags" Target="../tags/tag194.xml"/><Relationship Id="rId4" Type="http://schemas.openxmlformats.org/officeDocument/2006/relationships/image" Target="../media/image78.emf"/></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Master" Target="../slideMasters/slideMaster7.xml"/><Relationship Id="rId1" Type="http://schemas.openxmlformats.org/officeDocument/2006/relationships/tags" Target="../tags/tag195.xml"/><Relationship Id="rId5" Type="http://schemas.openxmlformats.org/officeDocument/2006/relationships/image" Target="../media/image51.png"/><Relationship Id="rId4" Type="http://schemas.openxmlformats.org/officeDocument/2006/relationships/image" Target="../media/image79.emf"/></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24.emf"/><Relationship Id="rId4" Type="http://schemas.openxmlformats.org/officeDocument/2006/relationships/image" Target="../media/image23.emf"/></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Master" Target="../slideMasters/slideMaster8.xml"/><Relationship Id="rId1" Type="http://schemas.openxmlformats.org/officeDocument/2006/relationships/tags" Target="../tags/tag197.xml"/><Relationship Id="rId5" Type="http://schemas.openxmlformats.org/officeDocument/2006/relationships/image" Target="../media/image51.png"/><Relationship Id="rId4" Type="http://schemas.openxmlformats.org/officeDocument/2006/relationships/image" Target="../media/image71.emf"/></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8.xml"/><Relationship Id="rId1" Type="http://schemas.openxmlformats.org/officeDocument/2006/relationships/tags" Target="../tags/tag198.xml"/><Relationship Id="rId5" Type="http://schemas.openxmlformats.org/officeDocument/2006/relationships/image" Target="../media/image6.emf"/><Relationship Id="rId4" Type="http://schemas.openxmlformats.org/officeDocument/2006/relationships/oleObject" Target="../embeddings/oleObject197.bin"/></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8.xml"/><Relationship Id="rId1" Type="http://schemas.openxmlformats.org/officeDocument/2006/relationships/tags" Target="../tags/tag199.xml"/><Relationship Id="rId5" Type="http://schemas.openxmlformats.org/officeDocument/2006/relationships/image" Target="../media/image6.emf"/><Relationship Id="rId4" Type="http://schemas.openxmlformats.org/officeDocument/2006/relationships/oleObject" Target="../embeddings/oleObject198.bin"/></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8.xml"/><Relationship Id="rId1" Type="http://schemas.openxmlformats.org/officeDocument/2006/relationships/tags" Target="../tags/tag200.xml"/><Relationship Id="rId5" Type="http://schemas.openxmlformats.org/officeDocument/2006/relationships/image" Target="../media/image6.emf"/><Relationship Id="rId4" Type="http://schemas.openxmlformats.org/officeDocument/2006/relationships/oleObject" Target="../embeddings/oleObject199.bin"/></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8.xml"/><Relationship Id="rId1" Type="http://schemas.openxmlformats.org/officeDocument/2006/relationships/tags" Target="../tags/tag201.xml"/><Relationship Id="rId5" Type="http://schemas.openxmlformats.org/officeDocument/2006/relationships/image" Target="../media/image6.emf"/><Relationship Id="rId4" Type="http://schemas.openxmlformats.org/officeDocument/2006/relationships/oleObject" Target="../embeddings/oleObject200.bin"/></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8.xml"/><Relationship Id="rId1" Type="http://schemas.openxmlformats.org/officeDocument/2006/relationships/tags" Target="../tags/tag202.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201.bin"/></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8.xml"/><Relationship Id="rId1" Type="http://schemas.openxmlformats.org/officeDocument/2006/relationships/tags" Target="../tags/tag203.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202.bin"/></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8.xml"/><Relationship Id="rId1" Type="http://schemas.openxmlformats.org/officeDocument/2006/relationships/tags" Target="../tags/tag204.xml"/><Relationship Id="rId6" Type="http://schemas.openxmlformats.org/officeDocument/2006/relationships/image" Target="../media/image6.emf"/><Relationship Id="rId5" Type="http://schemas.openxmlformats.org/officeDocument/2006/relationships/oleObject" Target="../embeddings/oleObject203.bin"/><Relationship Id="rId4" Type="http://schemas.openxmlformats.org/officeDocument/2006/relationships/image" Target="../media/image54.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8.xml"/><Relationship Id="rId1" Type="http://schemas.openxmlformats.org/officeDocument/2006/relationships/tags" Target="../tags/tag205.xml"/><Relationship Id="rId6" Type="http://schemas.openxmlformats.org/officeDocument/2006/relationships/image" Target="../media/image50.png"/><Relationship Id="rId5" Type="http://schemas.openxmlformats.org/officeDocument/2006/relationships/image" Target="../media/image56.emf"/><Relationship Id="rId4" Type="http://schemas.openxmlformats.org/officeDocument/2006/relationships/oleObject" Target="../embeddings/oleObject204.bin"/></Relationships>
</file>

<file path=ppt/slideLayouts/_rels/slideLayout209.xml.rels><?xml version="1.0" encoding="UTF-8" standalone="yes"?>
<Relationships xmlns="http://schemas.openxmlformats.org/package/2006/relationships"><Relationship Id="rId3" Type="http://schemas.openxmlformats.org/officeDocument/2006/relationships/oleObject" Target="../embeddings/oleObject205.bin"/><Relationship Id="rId2" Type="http://schemas.openxmlformats.org/officeDocument/2006/relationships/slideMaster" Target="../slideMasters/slideMaster8.xml"/><Relationship Id="rId1" Type="http://schemas.openxmlformats.org/officeDocument/2006/relationships/tags" Target="../tags/tag206.xml"/><Relationship Id="rId4" Type="http://schemas.openxmlformats.org/officeDocument/2006/relationships/image" Target="../media/image57.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5.emf"/></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Master" Target="../slideMasters/slideMaster8.xml"/><Relationship Id="rId1" Type="http://schemas.openxmlformats.org/officeDocument/2006/relationships/tags" Target="../tags/tag207.xml"/><Relationship Id="rId4" Type="http://schemas.openxmlformats.org/officeDocument/2006/relationships/image" Target="../media/image58.emf"/></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Master" Target="../slideMasters/slideMaster8.xml"/><Relationship Id="rId1" Type="http://schemas.openxmlformats.org/officeDocument/2006/relationships/tags" Target="../tags/tag208.xml"/><Relationship Id="rId4" Type="http://schemas.openxmlformats.org/officeDocument/2006/relationships/image" Target="../media/image59.emf"/></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208.bin"/><Relationship Id="rId2" Type="http://schemas.openxmlformats.org/officeDocument/2006/relationships/slideMaster" Target="../slideMasters/slideMaster8.xml"/><Relationship Id="rId1" Type="http://schemas.openxmlformats.org/officeDocument/2006/relationships/tags" Target="../tags/tag209.xml"/><Relationship Id="rId4" Type="http://schemas.openxmlformats.org/officeDocument/2006/relationships/image" Target="../media/image60.emf"/></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Master" Target="../slideMasters/slideMaster8.xml"/><Relationship Id="rId1" Type="http://schemas.openxmlformats.org/officeDocument/2006/relationships/tags" Target="../tags/tag210.xml"/><Relationship Id="rId5" Type="http://schemas.openxmlformats.org/officeDocument/2006/relationships/image" Target="../media/image62.png"/><Relationship Id="rId4" Type="http://schemas.openxmlformats.org/officeDocument/2006/relationships/image" Target="../media/image61.emf"/></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210.bin"/><Relationship Id="rId2" Type="http://schemas.openxmlformats.org/officeDocument/2006/relationships/slideMaster" Target="../slideMasters/slideMaster8.xml"/><Relationship Id="rId1" Type="http://schemas.openxmlformats.org/officeDocument/2006/relationships/tags" Target="../tags/tag211.xml"/><Relationship Id="rId4" Type="http://schemas.openxmlformats.org/officeDocument/2006/relationships/image" Target="../media/image63.emf"/></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Master" Target="../slideMasters/slideMaster8.xml"/><Relationship Id="rId1" Type="http://schemas.openxmlformats.org/officeDocument/2006/relationships/tags" Target="../tags/tag212.xml"/><Relationship Id="rId4" Type="http://schemas.openxmlformats.org/officeDocument/2006/relationships/image" Target="../media/image64.emf"/></Relationships>
</file>

<file path=ppt/slideLayouts/_rels/slideLayout216.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Master" Target="../slideMasters/slideMaster8.xml"/><Relationship Id="rId1" Type="http://schemas.openxmlformats.org/officeDocument/2006/relationships/tags" Target="../tags/tag213.xml"/><Relationship Id="rId4" Type="http://schemas.openxmlformats.org/officeDocument/2006/relationships/image" Target="../media/image65.emf"/></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213.bin"/><Relationship Id="rId2" Type="http://schemas.openxmlformats.org/officeDocument/2006/relationships/slideMaster" Target="../slideMasters/slideMaster8.xml"/><Relationship Id="rId1" Type="http://schemas.openxmlformats.org/officeDocument/2006/relationships/tags" Target="../tags/tag214.xml"/><Relationship Id="rId4" Type="http://schemas.openxmlformats.org/officeDocument/2006/relationships/image" Target="../media/image66.emf"/></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Master" Target="../slideMasters/slideMaster8.xml"/><Relationship Id="rId1" Type="http://schemas.openxmlformats.org/officeDocument/2006/relationships/tags" Target="../tags/tag215.xml"/><Relationship Id="rId5" Type="http://schemas.openxmlformats.org/officeDocument/2006/relationships/image" Target="../media/image68.png"/><Relationship Id="rId4" Type="http://schemas.openxmlformats.org/officeDocument/2006/relationships/image" Target="../media/image67.emf"/></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Master" Target="../slideMasters/slideMaster8.xml"/><Relationship Id="rId1" Type="http://schemas.openxmlformats.org/officeDocument/2006/relationships/tags" Target="../tags/tag216.xml"/><Relationship Id="rId5" Type="http://schemas.openxmlformats.org/officeDocument/2006/relationships/image" Target="../media/image51.png"/><Relationship Id="rId4" Type="http://schemas.openxmlformats.org/officeDocument/2006/relationships/image" Target="../media/image69.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6.emf"/></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216.bin"/><Relationship Id="rId2" Type="http://schemas.openxmlformats.org/officeDocument/2006/relationships/slideMaster" Target="../slideMasters/slideMaster8.xml"/><Relationship Id="rId1" Type="http://schemas.openxmlformats.org/officeDocument/2006/relationships/tags" Target="../tags/tag217.xml"/><Relationship Id="rId4" Type="http://schemas.openxmlformats.org/officeDocument/2006/relationships/image" Target="../media/image78.emf"/></Relationships>
</file>

<file path=ppt/slideLayouts/_rels/slideLayout221.xml.rels><?xml version="1.0" encoding="UTF-8" standalone="yes"?>
<Relationships xmlns="http://schemas.openxmlformats.org/package/2006/relationships"><Relationship Id="rId3" Type="http://schemas.openxmlformats.org/officeDocument/2006/relationships/oleObject" Target="../embeddings/oleObject217.bin"/><Relationship Id="rId2" Type="http://schemas.openxmlformats.org/officeDocument/2006/relationships/slideMaster" Target="../slideMasters/slideMaster8.xml"/><Relationship Id="rId1" Type="http://schemas.openxmlformats.org/officeDocument/2006/relationships/tags" Target="../tags/tag218.xml"/><Relationship Id="rId5" Type="http://schemas.openxmlformats.org/officeDocument/2006/relationships/image" Target="../media/image51.png"/><Relationship Id="rId4" Type="http://schemas.openxmlformats.org/officeDocument/2006/relationships/image" Target="../media/image79.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7.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8.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29.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0.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3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3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4.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5.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36.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37.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38.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39.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0.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4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42.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4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44.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46.png"/><Relationship Id="rId4" Type="http://schemas.openxmlformats.org/officeDocument/2006/relationships/image" Target="../media/image45.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47.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5.png"/><Relationship Id="rId4" Type="http://schemas.openxmlformats.org/officeDocument/2006/relationships/image" Target="../media/image48.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51.png"/><Relationship Id="rId4" Type="http://schemas.openxmlformats.org/officeDocument/2006/relationships/image" Target="../media/image6.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6.emf"/><Relationship Id="rId4" Type="http://schemas.openxmlformats.org/officeDocument/2006/relationships/oleObject" Target="../embeddings/oleObject45.bin"/></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6.emf"/><Relationship Id="rId4" Type="http://schemas.openxmlformats.org/officeDocument/2006/relationships/oleObject" Target="../embeddings/oleObject46.bin"/></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48.xml"/><Relationship Id="rId5" Type="http://schemas.openxmlformats.org/officeDocument/2006/relationships/image" Target="../media/image6.emf"/><Relationship Id="rId4" Type="http://schemas.openxmlformats.org/officeDocument/2006/relationships/oleObject" Target="../embeddings/oleObject47.bin"/></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49.xml"/><Relationship Id="rId5" Type="http://schemas.openxmlformats.org/officeDocument/2006/relationships/image" Target="../media/image6.emf"/><Relationship Id="rId4" Type="http://schemas.openxmlformats.org/officeDocument/2006/relationships/oleObject" Target="../embeddings/oleObject48.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2.xml"/><Relationship Id="rId1" Type="http://schemas.openxmlformats.org/officeDocument/2006/relationships/tags" Target="../tags/tag50.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49.bin"/></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51.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50.bin"/></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52.xml"/><Relationship Id="rId6" Type="http://schemas.openxmlformats.org/officeDocument/2006/relationships/image" Target="../media/image6.emf"/><Relationship Id="rId5" Type="http://schemas.openxmlformats.org/officeDocument/2006/relationships/oleObject" Target="../embeddings/oleObject51.bin"/><Relationship Id="rId4" Type="http://schemas.openxmlformats.org/officeDocument/2006/relationships/image" Target="../media/image5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2.xml"/><Relationship Id="rId1" Type="http://schemas.openxmlformats.org/officeDocument/2006/relationships/tags" Target="../tags/tag53.xml"/><Relationship Id="rId6" Type="http://schemas.openxmlformats.org/officeDocument/2006/relationships/image" Target="../media/image50.png"/><Relationship Id="rId5" Type="http://schemas.openxmlformats.org/officeDocument/2006/relationships/image" Target="../media/image56.emf"/><Relationship Id="rId4" Type="http://schemas.openxmlformats.org/officeDocument/2006/relationships/oleObject" Target="../embeddings/oleObject52.bin"/></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4.xml"/><Relationship Id="rId4" Type="http://schemas.openxmlformats.org/officeDocument/2006/relationships/image" Target="../media/image57.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55.xml"/><Relationship Id="rId4" Type="http://schemas.openxmlformats.org/officeDocument/2006/relationships/image" Target="../media/image58.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56.xml"/><Relationship Id="rId4" Type="http://schemas.openxmlformats.org/officeDocument/2006/relationships/image" Target="../media/image59.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57.xml"/><Relationship Id="rId4" Type="http://schemas.openxmlformats.org/officeDocument/2006/relationships/image" Target="../media/image60.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58.xml"/><Relationship Id="rId5" Type="http://schemas.openxmlformats.org/officeDocument/2006/relationships/image" Target="../media/image62.png"/><Relationship Id="rId4" Type="http://schemas.openxmlformats.org/officeDocument/2006/relationships/image" Target="../media/image6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59.xml"/><Relationship Id="rId4" Type="http://schemas.openxmlformats.org/officeDocument/2006/relationships/image" Target="../media/image63.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9.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0.xml"/><Relationship Id="rId4" Type="http://schemas.openxmlformats.org/officeDocument/2006/relationships/image" Target="../media/image64.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4" Type="http://schemas.openxmlformats.org/officeDocument/2006/relationships/image" Target="../media/image65.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4" Type="http://schemas.openxmlformats.org/officeDocument/2006/relationships/image" Target="../media/image66.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3.xml"/><Relationship Id="rId5" Type="http://schemas.openxmlformats.org/officeDocument/2006/relationships/image" Target="../media/image68.png"/><Relationship Id="rId4" Type="http://schemas.openxmlformats.org/officeDocument/2006/relationships/image" Target="../media/image67.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4.xml"/><Relationship Id="rId5" Type="http://schemas.openxmlformats.org/officeDocument/2006/relationships/image" Target="../media/image51.png"/><Relationship Id="rId4" Type="http://schemas.openxmlformats.org/officeDocument/2006/relationships/image" Target="../media/image69.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3.xml"/><Relationship Id="rId1" Type="http://schemas.openxmlformats.org/officeDocument/2006/relationships/tags" Target="../tags/tag66.xml"/><Relationship Id="rId5" Type="http://schemas.openxmlformats.org/officeDocument/2006/relationships/image" Target="../media/image51.png"/><Relationship Id="rId4" Type="http://schemas.openxmlformats.org/officeDocument/2006/relationships/image" Target="../media/image71.emf"/></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3.xml"/><Relationship Id="rId1" Type="http://schemas.openxmlformats.org/officeDocument/2006/relationships/tags" Target="../tags/tag67.xml"/><Relationship Id="rId5" Type="http://schemas.openxmlformats.org/officeDocument/2006/relationships/image" Target="../media/image51.png"/><Relationship Id="rId4" Type="http://schemas.openxmlformats.org/officeDocument/2006/relationships/image" Target="../media/image6.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Master" Target="../slideMasters/slideMaster3.xml"/><Relationship Id="rId1" Type="http://schemas.openxmlformats.org/officeDocument/2006/relationships/tags" Target="../tags/tag68.xml"/><Relationship Id="rId6" Type="http://schemas.openxmlformats.org/officeDocument/2006/relationships/image" Target="../media/image50.png"/><Relationship Id="rId5" Type="http://schemas.openxmlformats.org/officeDocument/2006/relationships/image" Target="../media/image8.emf"/><Relationship Id="rId4" Type="http://schemas.openxmlformats.org/officeDocument/2006/relationships/oleObject" Target="../embeddings/oleObject67.bin"/></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3.xml"/><Relationship Id="rId1" Type="http://schemas.openxmlformats.org/officeDocument/2006/relationships/tags" Target="../tags/tag69.xml"/><Relationship Id="rId4" Type="http://schemas.openxmlformats.org/officeDocument/2006/relationships/image" Target="../media/image73.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0.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3.xml"/><Relationship Id="rId1" Type="http://schemas.openxmlformats.org/officeDocument/2006/relationships/tags" Target="../tags/tag70.xml"/><Relationship Id="rId4" Type="http://schemas.openxmlformats.org/officeDocument/2006/relationships/image" Target="../media/image74.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3.xml"/><Relationship Id="rId1" Type="http://schemas.openxmlformats.org/officeDocument/2006/relationships/tags" Target="../tags/tag71.xml"/><Relationship Id="rId4" Type="http://schemas.openxmlformats.org/officeDocument/2006/relationships/image" Target="../media/image75.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3.xml"/><Relationship Id="rId1" Type="http://schemas.openxmlformats.org/officeDocument/2006/relationships/tags" Target="../tags/tag72.xml"/><Relationship Id="rId4" Type="http://schemas.openxmlformats.org/officeDocument/2006/relationships/image" Target="../media/image76.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3.xml"/><Relationship Id="rId1" Type="http://schemas.openxmlformats.org/officeDocument/2006/relationships/tags" Target="../tags/tag73.xml"/><Relationship Id="rId4" Type="http://schemas.openxmlformats.org/officeDocument/2006/relationships/image" Target="../media/image77.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3.xml"/><Relationship Id="rId1" Type="http://schemas.openxmlformats.org/officeDocument/2006/relationships/tags" Target="../tags/tag74.xml"/><Relationship Id="rId4" Type="http://schemas.openxmlformats.org/officeDocument/2006/relationships/image" Target="../media/image78.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3.xml"/><Relationship Id="rId1" Type="http://schemas.openxmlformats.org/officeDocument/2006/relationships/tags" Target="../tags/tag75.xml"/><Relationship Id="rId5" Type="http://schemas.openxmlformats.org/officeDocument/2006/relationships/image" Target="../media/image51.png"/><Relationship Id="rId4" Type="http://schemas.openxmlformats.org/officeDocument/2006/relationships/image" Target="../media/image79.emf"/></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4.xml"/><Relationship Id="rId1" Type="http://schemas.openxmlformats.org/officeDocument/2006/relationships/tags" Target="../tags/tag77.xml"/><Relationship Id="rId5" Type="http://schemas.openxmlformats.org/officeDocument/2006/relationships/image" Target="../media/image51.png"/><Relationship Id="rId4" Type="http://schemas.openxmlformats.org/officeDocument/2006/relationships/image" Target="../media/image7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4.xml"/><Relationship Id="rId1" Type="http://schemas.openxmlformats.org/officeDocument/2006/relationships/tags" Target="../tags/tag78.xml"/><Relationship Id="rId5" Type="http://schemas.openxmlformats.org/officeDocument/2006/relationships/image" Target="../media/image51.png"/><Relationship Id="rId4" Type="http://schemas.openxmlformats.org/officeDocument/2006/relationships/image" Target="../media/image6.emf"/></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4.xml"/><Relationship Id="rId1" Type="http://schemas.openxmlformats.org/officeDocument/2006/relationships/tags" Target="../tags/tag79.xml"/><Relationship Id="rId5" Type="http://schemas.openxmlformats.org/officeDocument/2006/relationships/image" Target="../media/image6.emf"/><Relationship Id="rId4" Type="http://schemas.openxmlformats.org/officeDocument/2006/relationships/oleObject" Target="../embeddings/oleObject78.bin"/></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1.emf"/></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4.xml"/><Relationship Id="rId1" Type="http://schemas.openxmlformats.org/officeDocument/2006/relationships/tags" Target="../tags/tag80.xml"/><Relationship Id="rId5" Type="http://schemas.openxmlformats.org/officeDocument/2006/relationships/image" Target="../media/image6.emf"/><Relationship Id="rId4" Type="http://schemas.openxmlformats.org/officeDocument/2006/relationships/oleObject" Target="../embeddings/oleObject79.bin"/></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4.xml"/><Relationship Id="rId1" Type="http://schemas.openxmlformats.org/officeDocument/2006/relationships/tags" Target="../tags/tag81.xml"/><Relationship Id="rId5" Type="http://schemas.openxmlformats.org/officeDocument/2006/relationships/image" Target="../media/image6.emf"/><Relationship Id="rId4" Type="http://schemas.openxmlformats.org/officeDocument/2006/relationships/oleObject" Target="../embeddings/oleObject80.bin"/></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Master" Target="../slideMasters/slideMaster4.xml"/><Relationship Id="rId1" Type="http://schemas.openxmlformats.org/officeDocument/2006/relationships/tags" Target="../tags/tag82.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81.bin"/></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4.xml"/><Relationship Id="rId1" Type="http://schemas.openxmlformats.org/officeDocument/2006/relationships/tags" Target="../tags/tag83.xml"/><Relationship Id="rId6" Type="http://schemas.openxmlformats.org/officeDocument/2006/relationships/image" Target="../media/image51.png"/><Relationship Id="rId5" Type="http://schemas.openxmlformats.org/officeDocument/2006/relationships/image" Target="../media/image6.emf"/><Relationship Id="rId4" Type="http://schemas.openxmlformats.org/officeDocument/2006/relationships/oleObject" Target="../embeddings/oleObject82.bin"/></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4.xml"/><Relationship Id="rId1" Type="http://schemas.openxmlformats.org/officeDocument/2006/relationships/tags" Target="../tags/tag84.xml"/><Relationship Id="rId6" Type="http://schemas.openxmlformats.org/officeDocument/2006/relationships/image" Target="../media/image6.emf"/><Relationship Id="rId5" Type="http://schemas.openxmlformats.org/officeDocument/2006/relationships/oleObject" Target="../embeddings/oleObject83.bin"/><Relationship Id="rId4" Type="http://schemas.openxmlformats.org/officeDocument/2006/relationships/image" Target="../media/image80.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4.xml"/><Relationship Id="rId1" Type="http://schemas.openxmlformats.org/officeDocument/2006/relationships/tags" Target="../tags/tag85.xml"/><Relationship Id="rId6" Type="http://schemas.openxmlformats.org/officeDocument/2006/relationships/image" Target="../media/image50.png"/><Relationship Id="rId5" Type="http://schemas.openxmlformats.org/officeDocument/2006/relationships/image" Target="../media/image56.emf"/><Relationship Id="rId4" Type="http://schemas.openxmlformats.org/officeDocument/2006/relationships/oleObject" Target="../embeddings/oleObject84.bin"/></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4.xml"/><Relationship Id="rId1" Type="http://schemas.openxmlformats.org/officeDocument/2006/relationships/tags" Target="../tags/tag86.xml"/><Relationship Id="rId4" Type="http://schemas.openxmlformats.org/officeDocument/2006/relationships/image" Target="../media/image57.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4.xml"/><Relationship Id="rId1" Type="http://schemas.openxmlformats.org/officeDocument/2006/relationships/tags" Target="../tags/tag87.xml"/><Relationship Id="rId4" Type="http://schemas.openxmlformats.org/officeDocument/2006/relationships/image" Target="../media/image58.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4.xml"/><Relationship Id="rId1" Type="http://schemas.openxmlformats.org/officeDocument/2006/relationships/tags" Target="../tags/tag88.xml"/><Relationship Id="rId4" Type="http://schemas.openxmlformats.org/officeDocument/2006/relationships/image" Target="../media/image59.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4.xml"/><Relationship Id="rId1" Type="http://schemas.openxmlformats.org/officeDocument/2006/relationships/tags" Target="../tags/tag89.xml"/><Relationship Id="rId4" Type="http://schemas.openxmlformats.org/officeDocument/2006/relationships/image" Target="../media/image60.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2.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4.xml"/><Relationship Id="rId1" Type="http://schemas.openxmlformats.org/officeDocument/2006/relationships/tags" Target="../tags/tag90.xml"/><Relationship Id="rId5" Type="http://schemas.openxmlformats.org/officeDocument/2006/relationships/image" Target="../media/image62.png"/><Relationship Id="rId4" Type="http://schemas.openxmlformats.org/officeDocument/2006/relationships/image" Target="../media/image61.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4.xml"/><Relationship Id="rId1" Type="http://schemas.openxmlformats.org/officeDocument/2006/relationships/tags" Target="../tags/tag91.xml"/><Relationship Id="rId4" Type="http://schemas.openxmlformats.org/officeDocument/2006/relationships/image" Target="../media/image63.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4.xml"/><Relationship Id="rId1" Type="http://schemas.openxmlformats.org/officeDocument/2006/relationships/tags" Target="../tags/tag92.xml"/><Relationship Id="rId4" Type="http://schemas.openxmlformats.org/officeDocument/2006/relationships/image" Target="../media/image64.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4.xml"/><Relationship Id="rId1" Type="http://schemas.openxmlformats.org/officeDocument/2006/relationships/tags" Target="../tags/tag93.xml"/><Relationship Id="rId4" Type="http://schemas.openxmlformats.org/officeDocument/2006/relationships/image" Target="../media/image65.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4.xml"/><Relationship Id="rId1" Type="http://schemas.openxmlformats.org/officeDocument/2006/relationships/tags" Target="../tags/tag94.xml"/><Relationship Id="rId4" Type="http://schemas.openxmlformats.org/officeDocument/2006/relationships/image" Target="../media/image66.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4.xml"/><Relationship Id="rId1" Type="http://schemas.openxmlformats.org/officeDocument/2006/relationships/tags" Target="../tags/tag95.xml"/><Relationship Id="rId5" Type="http://schemas.openxmlformats.org/officeDocument/2006/relationships/image" Target="../media/image68.png"/><Relationship Id="rId4" Type="http://schemas.openxmlformats.org/officeDocument/2006/relationships/image" Target="../media/image67.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4.xml"/><Relationship Id="rId1" Type="http://schemas.openxmlformats.org/officeDocument/2006/relationships/tags" Target="../tags/tag96.xml"/><Relationship Id="rId5" Type="http://schemas.openxmlformats.org/officeDocument/2006/relationships/image" Target="../media/image51.png"/><Relationship Id="rId4" Type="http://schemas.openxmlformats.org/officeDocument/2006/relationships/image" Target="../media/image69.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4.xml"/><Relationship Id="rId1" Type="http://schemas.openxmlformats.org/officeDocument/2006/relationships/tags" Target="../tags/tag97.xml"/><Relationship Id="rId4" Type="http://schemas.openxmlformats.org/officeDocument/2006/relationships/image" Target="../media/image78.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4.xml"/><Relationship Id="rId1" Type="http://schemas.openxmlformats.org/officeDocument/2006/relationships/tags" Target="../tags/tag98.xml"/><Relationship Id="rId5" Type="http://schemas.openxmlformats.org/officeDocument/2006/relationships/image" Target="../media/image51.png"/><Relationship Id="rId4" Type="http://schemas.openxmlformats.org/officeDocument/2006/relationships/image" Target="../media/image79.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5.xml"/><Relationship Id="rId1" Type="http://schemas.openxmlformats.org/officeDocument/2006/relationships/tags" Target="../tags/tag100.xml"/><Relationship Id="rId5" Type="http://schemas.openxmlformats.org/officeDocument/2006/relationships/image" Target="../media/image5.png"/><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lines - best practic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21A59-B0A0-F94F-B592-0E85FE30A1D6}"/>
              </a:ext>
            </a:extLst>
          </p:cNvPr>
          <p:cNvPicPr>
            <a:picLocks noChangeAspect="1"/>
          </p:cNvPicPr>
          <p:nvPr userDrawn="1"/>
        </p:nvPicPr>
        <p:blipFill rotWithShape="1">
          <a:blip r:embed="rId2"/>
          <a:srcRect l="911" t="628" r="368"/>
          <a:stretch/>
        </p:blipFill>
        <p:spPr>
          <a:xfrm>
            <a:off x="7157883" y="3101615"/>
            <a:ext cx="5767754" cy="4629464"/>
          </a:xfrm>
          <a:prstGeom prst="rect">
            <a:avLst/>
          </a:prstGeom>
          <a:ln>
            <a:solidFill>
              <a:schemeClr val="bg2"/>
            </a:solidFill>
          </a:ln>
        </p:spPr>
      </p:pic>
      <p:sp>
        <p:nvSpPr>
          <p:cNvPr id="7" name="Subtitle 2">
            <a:extLst>
              <a:ext uri="{FF2B5EF4-FFF2-40B4-BE49-F238E27FC236}">
                <a16:creationId xmlns:a16="http://schemas.microsoft.com/office/drawing/2014/main" id="{7D4663A8-A4D3-C244-994F-685D42197469}"/>
              </a:ext>
            </a:extLst>
          </p:cNvPr>
          <p:cNvSpPr txBox="1">
            <a:spLocks/>
          </p:cNvSpPr>
          <p:nvPr userDrawn="1"/>
        </p:nvSpPr>
        <p:spPr>
          <a:xfrm>
            <a:off x="7052953" y="1120698"/>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Color palette</a:t>
            </a:r>
          </a:p>
        </p:txBody>
      </p:sp>
      <p:sp>
        <p:nvSpPr>
          <p:cNvPr id="8" name="Text Placeholder 7">
            <a:extLst>
              <a:ext uri="{FF2B5EF4-FFF2-40B4-BE49-F238E27FC236}">
                <a16:creationId xmlns:a16="http://schemas.microsoft.com/office/drawing/2014/main" id="{931F1C22-7C73-7947-9018-C6630F5CFE91}"/>
              </a:ext>
            </a:extLst>
          </p:cNvPr>
          <p:cNvSpPr txBox="1">
            <a:spLocks/>
          </p:cNvSpPr>
          <p:nvPr userDrawn="1"/>
        </p:nvSpPr>
        <p:spPr>
          <a:xfrm>
            <a:off x="7052955" y="1541477"/>
            <a:ext cx="6123399" cy="1449005"/>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The Equitable brand guidelines have been utilized in the creation of the master template. The PowerPoint menu has been set to default to the  Equitable brand standard colors (primary and secondary).</a:t>
            </a:r>
          </a:p>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All charts and graphs will automatically default to the secondary and tertiary color options.</a:t>
            </a:r>
          </a:p>
          <a:p>
            <a:pPr marL="0" indent="0">
              <a:spcBef>
                <a:spcPts val="0"/>
              </a:spcBef>
              <a:spcAft>
                <a:spcPts val="1800"/>
              </a:spcAft>
              <a:buNone/>
            </a:pPr>
            <a:endParaRPr lang="en-US" sz="1400" dirty="0"/>
          </a:p>
        </p:txBody>
      </p:sp>
      <p:sp>
        <p:nvSpPr>
          <p:cNvPr id="9" name="Subtitle 2">
            <a:extLst>
              <a:ext uri="{FF2B5EF4-FFF2-40B4-BE49-F238E27FC236}">
                <a16:creationId xmlns:a16="http://schemas.microsoft.com/office/drawing/2014/main" id="{35E12D2D-2F0F-214D-AB7D-35389AF377B9}"/>
              </a:ext>
            </a:extLst>
          </p:cNvPr>
          <p:cNvSpPr txBox="1">
            <a:spLocks/>
          </p:cNvSpPr>
          <p:nvPr userDrawn="1"/>
        </p:nvSpPr>
        <p:spPr>
          <a:xfrm>
            <a:off x="385762" y="1104710"/>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Typography</a:t>
            </a:r>
          </a:p>
        </p:txBody>
      </p:sp>
      <p:sp>
        <p:nvSpPr>
          <p:cNvPr id="10" name="Subtitle 2">
            <a:extLst>
              <a:ext uri="{FF2B5EF4-FFF2-40B4-BE49-F238E27FC236}">
                <a16:creationId xmlns:a16="http://schemas.microsoft.com/office/drawing/2014/main" id="{9B7F4860-FDCE-1449-AC0A-A4A73416985A}"/>
              </a:ext>
            </a:extLst>
          </p:cNvPr>
          <p:cNvSpPr txBox="1">
            <a:spLocks/>
          </p:cNvSpPr>
          <p:nvPr userDrawn="1"/>
        </p:nvSpPr>
        <p:spPr>
          <a:xfrm>
            <a:off x="385762" y="489641"/>
            <a:ext cx="1005840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800" b="1" dirty="0">
                <a:solidFill>
                  <a:srgbClr val="002577"/>
                </a:solidFill>
                <a:latin typeface="Segoe UI" panose="020B0502040204020203" pitchFamily="34" charset="0"/>
                <a:cs typeface="Segoe UI" panose="020B0502040204020203" pitchFamily="34" charset="0"/>
                <a:sym typeface="Segoe UI" panose="020B0502040204020203" pitchFamily="34" charset="0"/>
              </a:rPr>
              <a:t>Guidelines </a:t>
            </a:r>
            <a:r>
              <a:rPr lang="en-US" sz="2800" dirty="0">
                <a:solidFill>
                  <a:srgbClr val="002577"/>
                </a:solidFill>
                <a:latin typeface="Segoe UI" panose="020B0502040204020203" pitchFamily="34" charset="0"/>
                <a:cs typeface="Segoe UI" panose="020B0502040204020203" pitchFamily="34" charset="0"/>
                <a:sym typeface="Segoe UI" panose="020B0502040204020203" pitchFamily="34" charset="0"/>
              </a:rPr>
              <a:t>— Best practices</a:t>
            </a:r>
          </a:p>
        </p:txBody>
      </p:sp>
      <p:sp>
        <p:nvSpPr>
          <p:cNvPr id="12" name="Subtitle 2">
            <a:extLst>
              <a:ext uri="{FF2B5EF4-FFF2-40B4-BE49-F238E27FC236}">
                <a16:creationId xmlns:a16="http://schemas.microsoft.com/office/drawing/2014/main" id="{E666D46B-5E08-1A49-B76B-681F198CD3D9}"/>
              </a:ext>
            </a:extLst>
          </p:cNvPr>
          <p:cNvSpPr txBox="1">
            <a:spLocks/>
          </p:cNvSpPr>
          <p:nvPr userDrawn="1"/>
        </p:nvSpPr>
        <p:spPr>
          <a:xfrm>
            <a:off x="385762" y="4323716"/>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Photography</a:t>
            </a:r>
          </a:p>
        </p:txBody>
      </p:sp>
      <p:sp>
        <p:nvSpPr>
          <p:cNvPr id="13" name="Text Placeholder 7">
            <a:extLst>
              <a:ext uri="{FF2B5EF4-FFF2-40B4-BE49-F238E27FC236}">
                <a16:creationId xmlns:a16="http://schemas.microsoft.com/office/drawing/2014/main" id="{1F137F69-21D6-064A-8F89-09034FA17EF4}"/>
              </a:ext>
            </a:extLst>
          </p:cNvPr>
          <p:cNvSpPr txBox="1">
            <a:spLocks/>
          </p:cNvSpPr>
          <p:nvPr userDrawn="1"/>
        </p:nvSpPr>
        <p:spPr>
          <a:xfrm>
            <a:off x="385761" y="4713671"/>
            <a:ext cx="5840377" cy="1537923"/>
          </a:xfrm>
          <a:prstGeom prst="rect">
            <a:avLst/>
          </a:prstGeom>
        </p:spPr>
        <p:txBody>
          <a:bodyPr/>
          <a:lstStyle>
            <a:lvl1pPr marL="0" indent="0" algn="l" defTabSz="1097253" rtl="0" eaLnBrk="1" latinLnBrk="0" hangingPunct="1">
              <a:lnSpc>
                <a:spcPts val="5500"/>
              </a:lnSpc>
              <a:spcBef>
                <a:spcPts val="1200"/>
              </a:spcBef>
              <a:buFont typeface="Arial" panose="020B0604020202020204" pitchFamily="34" charset="0"/>
              <a:buNone/>
              <a:defRPr sz="3500" b="1" i="0" kern="1200">
                <a:solidFill>
                  <a:srgbClr val="FFFF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1400" b="0" dirty="0">
                <a:solidFill>
                  <a:srgbClr val="002577"/>
                </a:solidFill>
                <a:cs typeface="Segoe UI" panose="020B0502040204020203" pitchFamily="34" charset="0"/>
              </a:rPr>
              <a:t>Our photography captures real-life moments and authentic emotions. We convey aspirational experiences through everyday activities by taking a photo journalistic approach to photography.</a:t>
            </a:r>
          </a:p>
          <a:p>
            <a:pPr>
              <a:lnSpc>
                <a:spcPct val="100000"/>
              </a:lnSpc>
            </a:pPr>
            <a:r>
              <a:rPr lang="en-US" sz="1400" b="0" dirty="0">
                <a:solidFill>
                  <a:srgbClr val="002577"/>
                </a:solidFill>
                <a:cs typeface="Segoe UI" panose="020B0502040204020203" pitchFamily="34" charset="0"/>
              </a:rPr>
              <a:t>Please visit </a:t>
            </a:r>
            <a:r>
              <a:rPr lang="en-US" sz="1400" b="0" dirty="0">
                <a:solidFill>
                  <a:srgbClr val="002577"/>
                </a:solidFill>
                <a:cs typeface="Segoe UI" panose="020B0502040204020203" pitchFamily="34" charset="0"/>
                <a:hlinkClick r:id="rId3"/>
              </a:rPr>
              <a:t>Brand Hub</a:t>
            </a:r>
            <a:r>
              <a:rPr lang="en-US" sz="1400" b="0" dirty="0">
                <a:solidFill>
                  <a:srgbClr val="002577"/>
                </a:solidFill>
                <a:cs typeface="Segoe UI" panose="020B0502040204020203" pitchFamily="34" charset="0"/>
              </a:rPr>
              <a:t> to select your preferred photography to be featured in the presentation template.</a:t>
            </a:r>
          </a:p>
        </p:txBody>
      </p:sp>
      <p:sp>
        <p:nvSpPr>
          <p:cNvPr id="17" name="TextBox 16">
            <a:extLst>
              <a:ext uri="{FF2B5EF4-FFF2-40B4-BE49-F238E27FC236}">
                <a16:creationId xmlns:a16="http://schemas.microsoft.com/office/drawing/2014/main" id="{19DA43EE-2E83-7746-A07A-0329224DFEE9}"/>
              </a:ext>
            </a:extLst>
          </p:cNvPr>
          <p:cNvSpPr txBox="1"/>
          <p:nvPr userDrawn="1"/>
        </p:nvSpPr>
        <p:spPr>
          <a:xfrm>
            <a:off x="498764" y="1606514"/>
            <a:ext cx="5493238" cy="2154436"/>
          </a:xfrm>
          <a:prstGeom prst="rect">
            <a:avLst/>
          </a:prstGeom>
          <a:noFill/>
        </p:spPr>
        <p:txBody>
          <a:bodyPr wrap="square" rtlCol="0">
            <a:spAutoFit/>
          </a:bodyPr>
          <a:lstStyle/>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Our primary font is GT AMERICA. However, it is not free and/or readily available across Microsoft Office.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We are recommending that presentations utilize our alternative typeface, Segoe UI. Please only use Segoe UI in two styles: Regular and Bold.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Segoe UI is a system font on PCs, but not on Macs and requires the user to install the font to their computer. It is a free download from Microsoft and looks very similar to GT AMERICA.</a:t>
            </a:r>
          </a:p>
          <a:p>
            <a:pPr algn="l"/>
            <a:endParaRPr lang="en-US" sz="1200" b="1" dirty="0">
              <a:solidFill>
                <a:schemeClr val="bg1"/>
              </a:solidFill>
              <a:latin typeface="Helvetica" pitchFamily="2" charset="0"/>
            </a:endParaRPr>
          </a:p>
        </p:txBody>
      </p:sp>
      <p:sp>
        <p:nvSpPr>
          <p:cNvPr id="14" name="Subtitle 2">
            <a:extLst>
              <a:ext uri="{FF2B5EF4-FFF2-40B4-BE49-F238E27FC236}">
                <a16:creationId xmlns:a16="http://schemas.microsoft.com/office/drawing/2014/main" id="{1E76D2B6-886A-D942-BDFF-C1382F88BE2C}"/>
              </a:ext>
            </a:extLst>
          </p:cNvPr>
          <p:cNvSpPr txBox="1">
            <a:spLocks/>
          </p:cNvSpPr>
          <p:nvPr userDrawn="1"/>
        </p:nvSpPr>
        <p:spPr>
          <a:xfrm>
            <a:off x="11776593" y="94970"/>
            <a:ext cx="2662544" cy="328464"/>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000" b="1" dirty="0">
                <a:solidFill>
                  <a:srgbClr val="FF0000"/>
                </a:solidFill>
                <a:latin typeface="Segoe UI" panose="020B0502040204020203" pitchFamily="34" charset="0"/>
                <a:cs typeface="Segoe UI" panose="020B0502040204020203" pitchFamily="34" charset="0"/>
                <a:sym typeface="Segoe UI" panose="020B0502040204020203" pitchFamily="34" charset="0"/>
              </a:rPr>
              <a:t>DELETE BEFORE USE</a:t>
            </a:r>
            <a:endParaRPr lang="en-US" sz="2000" dirty="0">
              <a:solidFill>
                <a:srgbClr val="FF0000"/>
              </a:solidFill>
              <a:latin typeface="Segoe UI" panose="020B0502040204020203" pitchFamily="34" charset="0"/>
              <a:cs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8736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extLst>
              <p:ext uri="{D42A27DB-BD31-4B8C-83A1-F6EECF244321}">
                <p14:modId xmlns:p14="http://schemas.microsoft.com/office/powerpoint/2010/main" val="2737333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886887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16525796"/>
      </p:ext>
    </p:extLst>
  </p:cSld>
  <p:clrMapOvr>
    <a:masterClrMapping/>
  </p:clrMapOvr>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86164464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B97B56E9-8CE9-3E43-965E-7239510D2869}"/>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51042001"/>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11414618"/>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28518852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79547858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83486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1596711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2448593683"/>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25663010"/>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extLst>
              <p:ext uri="{D42A27DB-BD31-4B8C-83A1-F6EECF244321}">
                <p14:modId xmlns:p14="http://schemas.microsoft.com/office/powerpoint/2010/main" val="4100143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664953648"/>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787820730"/>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9516955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377437565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3538814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52209324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642425549"/>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0662159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26484826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nformation slide_WT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6" name="Picture 25">
            <a:extLst>
              <a:ext uri="{FF2B5EF4-FFF2-40B4-BE49-F238E27FC236}">
                <a16:creationId xmlns:a16="http://schemas.microsoft.com/office/drawing/2014/main" id="{3DFE6861-4407-D74D-B0E1-54FDF11B6CF2}"/>
              </a:ext>
            </a:extLst>
          </p:cNvPr>
          <p:cNvPicPr>
            <a:picLocks noChangeAspect="1"/>
          </p:cNvPicPr>
          <p:nvPr userDrawn="1"/>
        </p:nvPicPr>
        <p:blipFill>
          <a:blip r:embed="rId5"/>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323475042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Information slide_WT_01">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Tree>
    <p:extLst>
      <p:ext uri="{BB962C8B-B14F-4D97-AF65-F5344CB8AC3E}">
        <p14:creationId xmlns:p14="http://schemas.microsoft.com/office/powerpoint/2010/main" val="258116841"/>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extLst>
              <p:ext uri="{D42A27DB-BD31-4B8C-83A1-F6EECF244321}">
                <p14:modId xmlns:p14="http://schemas.microsoft.com/office/powerpoint/2010/main" val="284754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731230474"/>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Tree>
    <p:extLst>
      <p:ext uri="{BB962C8B-B14F-4D97-AF65-F5344CB8AC3E}">
        <p14:creationId xmlns:p14="http://schemas.microsoft.com/office/powerpoint/2010/main" val="460807067"/>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9788113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682D8BD7-C399-404E-8FF1-19B65B7D1F1E}"/>
              </a:ext>
            </a:extLst>
          </p:cNvPr>
          <p:cNvPicPr>
            <a:picLocks noChangeAspect="1"/>
          </p:cNvPicPr>
          <p:nvPr userDrawn="1"/>
        </p:nvPicPr>
        <p:blipFill>
          <a:blip r:embed="rId5"/>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424531007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4166125960"/>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5985364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198612207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175423095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4865925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875921563"/>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2841380302"/>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extLst>
              <p:ext uri="{D42A27DB-BD31-4B8C-83A1-F6EECF244321}">
                <p14:modId xmlns:p14="http://schemas.microsoft.com/office/powerpoint/2010/main" val="3802393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345367264"/>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944586413"/>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365487347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869111151"/>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119370871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32220865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745813745"/>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262008737"/>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500064852"/>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514268690"/>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988763934"/>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extLst>
              <p:ext uri="{D42A27DB-BD31-4B8C-83A1-F6EECF244321}">
                <p14:modId xmlns:p14="http://schemas.microsoft.com/office/powerpoint/2010/main" val="2458828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7925153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010342526"/>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185139525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21500DCA-730C-3E44-B815-0E205F0A2EB3}"/>
              </a:ext>
            </a:extLst>
          </p:cNvPr>
          <p:cNvSpPr/>
          <p:nvPr userDrawn="1"/>
        </p:nvSpPr>
        <p:spPr>
          <a:xfrm>
            <a:off x="241300" y="7404100"/>
            <a:ext cx="1587500" cy="558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4159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Information slide_WT_02">
  <p:cSld name="1_Information slide_WT_02">
    <p:spTree>
      <p:nvGrpSpPr>
        <p:cNvPr id="1" name="Shape 1043"/>
        <p:cNvGrpSpPr/>
        <p:nvPr/>
      </p:nvGrpSpPr>
      <p:grpSpPr>
        <a:xfrm>
          <a:off x="0" y="0"/>
          <a:ext cx="0" cy="0"/>
          <a:chOff x="0" y="0"/>
          <a:chExt cx="0" cy="0"/>
        </a:xfrm>
      </p:grpSpPr>
      <p:sp>
        <p:nvSpPr>
          <p:cNvPr id="1044" name="Google Shape;1044;p40"/>
          <p:cNvSpPr txBox="1">
            <a:spLocks noGrp="1"/>
          </p:cNvSpPr>
          <p:nvPr>
            <p:ph type="body" idx="1"/>
          </p:nvPr>
        </p:nvSpPr>
        <p:spPr>
          <a:xfrm>
            <a:off x="342146" y="459463"/>
            <a:ext cx="10058400" cy="1399611"/>
          </a:xfrm>
          <a:prstGeom prst="rect">
            <a:avLst/>
          </a:prstGeom>
          <a:noFill/>
          <a:ln>
            <a:noFill/>
          </a:ln>
        </p:spPr>
        <p:txBody>
          <a:bodyPr spcFirstLastPara="1" wrap="square" lIns="57150" tIns="28575" rIns="57150" bIns="28575" anchor="t" anchorCtr="0">
            <a:noAutofit/>
          </a:bodyPr>
          <a:lstStyle>
            <a:lvl1pPr marL="731520" marR="0" lvl="0" indent="-365760" algn="l" rtl="0">
              <a:lnSpc>
                <a:spcPct val="85714"/>
              </a:lnSpc>
              <a:spcBef>
                <a:spcPts val="1280"/>
              </a:spcBef>
              <a:spcAft>
                <a:spcPts val="0"/>
              </a:spcAft>
              <a:buClr>
                <a:srgbClr val="002677"/>
              </a:buClr>
              <a:buSzPts val="2200"/>
              <a:buFont typeface="Arial"/>
              <a:buNone/>
              <a:defRPr sz="3520" b="1" i="0" u="none" strike="noStrike" cap="none">
                <a:solidFill>
                  <a:srgbClr val="002677"/>
                </a:solidFill>
                <a:latin typeface="Quattrocento Sans"/>
                <a:ea typeface="Quattrocento Sans"/>
                <a:cs typeface="Quattrocento Sans"/>
                <a:sym typeface="Quattrocento Sans"/>
              </a:defRPr>
            </a:lvl1pPr>
            <a:lvl2pPr marL="1463040" marR="0" lvl="1" indent="-548640" algn="l" rtl="0">
              <a:lnSpc>
                <a:spcPct val="90000"/>
              </a:lnSpc>
              <a:spcBef>
                <a:spcPts val="192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2pPr>
            <a:lvl3pPr marL="2194560" marR="0" lvl="2" indent="-518160" algn="l" rtl="0">
              <a:lnSpc>
                <a:spcPct val="90000"/>
              </a:lnSpc>
              <a:spcBef>
                <a:spcPts val="1920"/>
              </a:spcBef>
              <a:spcAft>
                <a:spcPts val="0"/>
              </a:spcAft>
              <a:buClr>
                <a:schemeClr val="dk1"/>
              </a:buClr>
              <a:buSzPts val="1500"/>
              <a:buFont typeface="Arial"/>
              <a:buChar char="•"/>
              <a:defRPr sz="2400" b="0" i="0" u="none" strike="noStrike" cap="none">
                <a:solidFill>
                  <a:schemeClr val="dk1"/>
                </a:solidFill>
                <a:latin typeface="Calibri"/>
                <a:ea typeface="Calibri"/>
                <a:cs typeface="Calibri"/>
                <a:sym typeface="Calibri"/>
              </a:defRPr>
            </a:lvl3pPr>
            <a:lvl4pPr marL="2926080" marR="0" lvl="3"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4pPr>
            <a:lvl5pPr marL="3657600" marR="0" lvl="4"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45" name="Google Shape;1045;p40"/>
          <p:cNvSpPr txBox="1">
            <a:spLocks noGrp="1"/>
          </p:cNvSpPr>
          <p:nvPr>
            <p:ph type="sldNum" idx="12"/>
          </p:nvPr>
        </p:nvSpPr>
        <p:spPr>
          <a:xfrm>
            <a:off x="13892030" y="7612687"/>
            <a:ext cx="370072" cy="174678"/>
          </a:xfrm>
          <a:prstGeom prst="rect">
            <a:avLst/>
          </a:prstGeom>
          <a:noFill/>
          <a:ln>
            <a:noFill/>
          </a:ln>
        </p:spPr>
        <p:txBody>
          <a:bodyPr spcFirstLastPara="1" wrap="square" lIns="57150" tIns="28575" rIns="57150" bIns="28575" anchor="t" anchorCtr="0">
            <a:noAutofit/>
          </a:bodyPr>
          <a:lstStyle>
            <a:lvl1pPr marL="0" lvl="0" indent="0" algn="r">
              <a:spcBef>
                <a:spcPts val="0"/>
              </a:spcBef>
              <a:buNone/>
              <a:defRPr sz="960" b="1" i="0" u="none" strike="noStrike" cap="none">
                <a:solidFill>
                  <a:srgbClr val="002677"/>
                </a:solidFill>
                <a:latin typeface="Quattrocento Sans"/>
                <a:ea typeface="Quattrocento Sans"/>
                <a:cs typeface="Quattrocento Sans"/>
                <a:sym typeface="Quattrocento Sans"/>
              </a:defRPr>
            </a:lvl1pPr>
            <a:lvl2pPr marL="0" lvl="1" indent="0" algn="r">
              <a:spcBef>
                <a:spcPts val="0"/>
              </a:spcBef>
              <a:buNone/>
              <a:defRPr sz="960" b="1" i="0" u="none" strike="noStrike" cap="none">
                <a:solidFill>
                  <a:srgbClr val="002677"/>
                </a:solidFill>
                <a:latin typeface="Quattrocento Sans"/>
                <a:ea typeface="Quattrocento Sans"/>
                <a:cs typeface="Quattrocento Sans"/>
                <a:sym typeface="Quattrocento Sans"/>
              </a:defRPr>
            </a:lvl2pPr>
            <a:lvl3pPr marL="0" lvl="2" indent="0" algn="r">
              <a:spcBef>
                <a:spcPts val="0"/>
              </a:spcBef>
              <a:buNone/>
              <a:defRPr sz="960" b="1" i="0" u="none" strike="noStrike" cap="none">
                <a:solidFill>
                  <a:srgbClr val="002677"/>
                </a:solidFill>
                <a:latin typeface="Quattrocento Sans"/>
                <a:ea typeface="Quattrocento Sans"/>
                <a:cs typeface="Quattrocento Sans"/>
                <a:sym typeface="Quattrocento Sans"/>
              </a:defRPr>
            </a:lvl3pPr>
            <a:lvl4pPr marL="0" lvl="3" indent="0" algn="r">
              <a:spcBef>
                <a:spcPts val="0"/>
              </a:spcBef>
              <a:buNone/>
              <a:defRPr sz="960" b="1" i="0" u="none" strike="noStrike" cap="none">
                <a:solidFill>
                  <a:srgbClr val="002677"/>
                </a:solidFill>
                <a:latin typeface="Quattrocento Sans"/>
                <a:ea typeface="Quattrocento Sans"/>
                <a:cs typeface="Quattrocento Sans"/>
                <a:sym typeface="Quattrocento Sans"/>
              </a:defRPr>
            </a:lvl4pPr>
            <a:lvl5pPr marL="0" lvl="4" indent="0" algn="r">
              <a:spcBef>
                <a:spcPts val="0"/>
              </a:spcBef>
              <a:buNone/>
              <a:defRPr sz="960" b="1" i="0" u="none" strike="noStrike" cap="none">
                <a:solidFill>
                  <a:srgbClr val="002677"/>
                </a:solidFill>
                <a:latin typeface="Quattrocento Sans"/>
                <a:ea typeface="Quattrocento Sans"/>
                <a:cs typeface="Quattrocento Sans"/>
                <a:sym typeface="Quattrocento Sans"/>
              </a:defRPr>
            </a:lvl5pPr>
            <a:lvl6pPr marL="0" lvl="5" indent="0" algn="r">
              <a:spcBef>
                <a:spcPts val="0"/>
              </a:spcBef>
              <a:buNone/>
              <a:defRPr sz="960" b="1" i="0" u="none" strike="noStrike" cap="none">
                <a:solidFill>
                  <a:srgbClr val="002677"/>
                </a:solidFill>
                <a:latin typeface="Quattrocento Sans"/>
                <a:ea typeface="Quattrocento Sans"/>
                <a:cs typeface="Quattrocento Sans"/>
                <a:sym typeface="Quattrocento Sans"/>
              </a:defRPr>
            </a:lvl6pPr>
            <a:lvl7pPr marL="0" lvl="6" indent="0" algn="r">
              <a:spcBef>
                <a:spcPts val="0"/>
              </a:spcBef>
              <a:buNone/>
              <a:defRPr sz="960" b="1" i="0" u="none" strike="noStrike" cap="none">
                <a:solidFill>
                  <a:srgbClr val="002677"/>
                </a:solidFill>
                <a:latin typeface="Quattrocento Sans"/>
                <a:ea typeface="Quattrocento Sans"/>
                <a:cs typeface="Quattrocento Sans"/>
                <a:sym typeface="Quattrocento Sans"/>
              </a:defRPr>
            </a:lvl7pPr>
            <a:lvl8pPr marL="0" lvl="7" indent="0" algn="r">
              <a:spcBef>
                <a:spcPts val="0"/>
              </a:spcBef>
              <a:buNone/>
              <a:defRPr sz="960" b="1" i="0" u="none" strike="noStrike" cap="none">
                <a:solidFill>
                  <a:srgbClr val="002677"/>
                </a:solidFill>
                <a:latin typeface="Quattrocento Sans"/>
                <a:ea typeface="Quattrocento Sans"/>
                <a:cs typeface="Quattrocento Sans"/>
                <a:sym typeface="Quattrocento Sans"/>
              </a:defRPr>
            </a:lvl8pPr>
            <a:lvl9pPr marL="0" lvl="8" indent="0" algn="r">
              <a:spcBef>
                <a:spcPts val="0"/>
              </a:spcBef>
              <a:buNone/>
              <a:defRPr sz="960" b="1" i="0" u="none" strike="noStrike" cap="none">
                <a:solidFill>
                  <a:srgbClr val="002677"/>
                </a:solidFill>
                <a:latin typeface="Quattrocento Sans"/>
                <a:ea typeface="Quattrocento Sans"/>
                <a:cs typeface="Quattrocento Sans"/>
                <a:sym typeface="Quattrocento Sans"/>
              </a:defRPr>
            </a:lvl9pPr>
          </a:lstStyle>
          <a:p>
            <a:fld id="{00000000-1234-1234-1234-123412341234}" type="slidenum">
              <a:rPr lang="en" smtClean="0"/>
              <a:pPr/>
              <a:t>‹#›</a:t>
            </a:fld>
            <a:endParaRPr lang="en"/>
          </a:p>
        </p:txBody>
      </p:sp>
      <p:sp>
        <p:nvSpPr>
          <p:cNvPr id="1046" name="Google Shape;1046;p40"/>
          <p:cNvSpPr txBox="1">
            <a:spLocks noGrp="1"/>
          </p:cNvSpPr>
          <p:nvPr>
            <p:ph type="ftr" idx="11"/>
          </p:nvPr>
        </p:nvSpPr>
        <p:spPr>
          <a:xfrm>
            <a:off x="8945878" y="7615599"/>
            <a:ext cx="4937760" cy="218918"/>
          </a:xfrm>
          <a:prstGeom prst="rect">
            <a:avLst/>
          </a:prstGeom>
          <a:noFill/>
          <a:ln>
            <a:noFill/>
          </a:ln>
        </p:spPr>
        <p:txBody>
          <a:bodyPr spcFirstLastPara="1" wrap="square" lIns="57150" tIns="28575" rIns="57150" bIns="28575" anchor="ctr" anchorCtr="0">
            <a:noAutofit/>
          </a:bodyPr>
          <a:lstStyle>
            <a:lvl1pPr lvl="0" algn="r">
              <a:spcBef>
                <a:spcPts val="0"/>
              </a:spcBef>
              <a:spcAft>
                <a:spcPts val="0"/>
              </a:spcAft>
              <a:buSzPts val="900"/>
              <a:buNone/>
              <a:defRPr sz="960" b="1" i="0">
                <a:solidFill>
                  <a:srgbClr val="002677"/>
                </a:solidFill>
                <a:latin typeface="Quattrocento Sans"/>
                <a:ea typeface="Quattrocento Sans"/>
                <a:cs typeface="Quattrocento Sans"/>
                <a:sym typeface="Quattrocento Sans"/>
              </a:defRPr>
            </a:lvl1pPr>
            <a:lvl2pPr lvl="1" algn="l">
              <a:spcBef>
                <a:spcPts val="0"/>
              </a:spcBef>
              <a:spcAft>
                <a:spcPts val="0"/>
              </a:spcAft>
              <a:buSzPts val="900"/>
              <a:buNone/>
              <a:defRPr sz="1440"/>
            </a:lvl2pPr>
            <a:lvl3pPr lvl="2" algn="l">
              <a:spcBef>
                <a:spcPts val="0"/>
              </a:spcBef>
              <a:spcAft>
                <a:spcPts val="0"/>
              </a:spcAft>
              <a:buSzPts val="900"/>
              <a:buNone/>
              <a:defRPr sz="1440"/>
            </a:lvl3pPr>
            <a:lvl4pPr lvl="3" algn="l">
              <a:spcBef>
                <a:spcPts val="0"/>
              </a:spcBef>
              <a:spcAft>
                <a:spcPts val="0"/>
              </a:spcAft>
              <a:buSzPts val="900"/>
              <a:buNone/>
              <a:defRPr sz="1440"/>
            </a:lvl4pPr>
            <a:lvl5pPr lvl="4" algn="l">
              <a:spcBef>
                <a:spcPts val="0"/>
              </a:spcBef>
              <a:spcAft>
                <a:spcPts val="0"/>
              </a:spcAft>
              <a:buSzPts val="900"/>
              <a:buNone/>
              <a:defRPr sz="1440"/>
            </a:lvl5pPr>
            <a:lvl6pPr lvl="5" algn="l">
              <a:spcBef>
                <a:spcPts val="0"/>
              </a:spcBef>
              <a:spcAft>
                <a:spcPts val="0"/>
              </a:spcAft>
              <a:buSzPts val="900"/>
              <a:buNone/>
              <a:defRPr sz="1440"/>
            </a:lvl6pPr>
            <a:lvl7pPr lvl="6" algn="l">
              <a:spcBef>
                <a:spcPts val="0"/>
              </a:spcBef>
              <a:spcAft>
                <a:spcPts val="0"/>
              </a:spcAft>
              <a:buSzPts val="900"/>
              <a:buNone/>
              <a:defRPr sz="1440"/>
            </a:lvl7pPr>
            <a:lvl8pPr lvl="7" algn="l">
              <a:spcBef>
                <a:spcPts val="0"/>
              </a:spcBef>
              <a:spcAft>
                <a:spcPts val="0"/>
              </a:spcAft>
              <a:buSzPts val="900"/>
              <a:buNone/>
              <a:defRPr sz="1440"/>
            </a:lvl8pPr>
            <a:lvl9pPr lvl="8" algn="l">
              <a:spcBef>
                <a:spcPts val="0"/>
              </a:spcBef>
              <a:spcAft>
                <a:spcPts val="0"/>
              </a:spcAft>
              <a:buSzPts val="900"/>
              <a:buNone/>
              <a:defRPr sz="1440"/>
            </a:lvl9pPr>
          </a:lstStyle>
          <a:p>
            <a:endParaRPr/>
          </a:p>
        </p:txBody>
      </p:sp>
      <p:sp>
        <p:nvSpPr>
          <p:cNvPr id="1047" name="Google Shape;1047;p40"/>
          <p:cNvSpPr txBox="1">
            <a:spLocks noGrp="1"/>
          </p:cNvSpPr>
          <p:nvPr>
            <p:ph type="body" idx="2"/>
          </p:nvPr>
        </p:nvSpPr>
        <p:spPr>
          <a:xfrm>
            <a:off x="373162" y="4525081"/>
            <a:ext cx="3028406" cy="273050"/>
          </a:xfrm>
          <a:prstGeom prst="rect">
            <a:avLst/>
          </a:prstGeom>
          <a:noFill/>
          <a:ln>
            <a:noFill/>
          </a:ln>
        </p:spPr>
        <p:txBody>
          <a:bodyPr spcFirstLastPara="1" wrap="square" lIns="57150" tIns="28575" rIns="57150" bIns="28575" anchor="t" anchorCtr="0">
            <a:noAutofit/>
          </a:bodyPr>
          <a:lstStyle>
            <a:lvl1pPr marL="731520" marR="0" lvl="0" indent="-365760" algn="l" rtl="0">
              <a:lnSpc>
                <a:spcPct val="90000"/>
              </a:lnSpc>
              <a:spcBef>
                <a:spcPts val="1280"/>
              </a:spcBef>
              <a:spcAft>
                <a:spcPts val="0"/>
              </a:spcAft>
              <a:buClr>
                <a:srgbClr val="002577"/>
              </a:buClr>
              <a:buSzPts val="1100"/>
              <a:buFont typeface="Arial"/>
              <a:buNone/>
              <a:defRPr sz="1760" b="1" i="0" u="none" strike="noStrike" cap="none">
                <a:solidFill>
                  <a:srgbClr val="002577"/>
                </a:solidFill>
                <a:latin typeface="Quattrocento Sans"/>
                <a:ea typeface="Quattrocento Sans"/>
                <a:cs typeface="Quattrocento Sans"/>
                <a:sym typeface="Quattrocento Sans"/>
              </a:defRPr>
            </a:lvl1pPr>
            <a:lvl2pPr marL="1463040" marR="0" lvl="1" indent="-548640" algn="l" rtl="0">
              <a:lnSpc>
                <a:spcPct val="90000"/>
              </a:lnSpc>
              <a:spcBef>
                <a:spcPts val="192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2pPr>
            <a:lvl3pPr marL="2194560" marR="0" lvl="2" indent="-518160" algn="l" rtl="0">
              <a:lnSpc>
                <a:spcPct val="90000"/>
              </a:lnSpc>
              <a:spcBef>
                <a:spcPts val="1920"/>
              </a:spcBef>
              <a:spcAft>
                <a:spcPts val="0"/>
              </a:spcAft>
              <a:buClr>
                <a:schemeClr val="dk1"/>
              </a:buClr>
              <a:buSzPts val="1500"/>
              <a:buFont typeface="Arial"/>
              <a:buChar char="•"/>
              <a:defRPr sz="2400" b="0" i="0" u="none" strike="noStrike" cap="none">
                <a:solidFill>
                  <a:schemeClr val="dk1"/>
                </a:solidFill>
                <a:latin typeface="Calibri"/>
                <a:ea typeface="Calibri"/>
                <a:cs typeface="Calibri"/>
                <a:sym typeface="Calibri"/>
              </a:defRPr>
            </a:lvl3pPr>
            <a:lvl4pPr marL="2926080" marR="0" lvl="3"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4pPr>
            <a:lvl5pPr marL="3657600" marR="0" lvl="4"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48" name="Google Shape;1048;p40"/>
          <p:cNvSpPr txBox="1">
            <a:spLocks noGrp="1"/>
          </p:cNvSpPr>
          <p:nvPr>
            <p:ph type="body" idx="3"/>
          </p:nvPr>
        </p:nvSpPr>
        <p:spPr>
          <a:xfrm>
            <a:off x="3823373" y="4525081"/>
            <a:ext cx="3028406" cy="273050"/>
          </a:xfrm>
          <a:prstGeom prst="rect">
            <a:avLst/>
          </a:prstGeom>
          <a:noFill/>
          <a:ln>
            <a:noFill/>
          </a:ln>
        </p:spPr>
        <p:txBody>
          <a:bodyPr spcFirstLastPara="1" wrap="square" lIns="57150" tIns="28575" rIns="57150" bIns="28575" anchor="t" anchorCtr="0">
            <a:noAutofit/>
          </a:bodyPr>
          <a:lstStyle>
            <a:lvl1pPr marL="731520" marR="0" lvl="0" indent="-365760" algn="l" rtl="0">
              <a:lnSpc>
                <a:spcPct val="90000"/>
              </a:lnSpc>
              <a:spcBef>
                <a:spcPts val="1280"/>
              </a:spcBef>
              <a:spcAft>
                <a:spcPts val="0"/>
              </a:spcAft>
              <a:buClr>
                <a:srgbClr val="002577"/>
              </a:buClr>
              <a:buSzPts val="1100"/>
              <a:buFont typeface="Arial"/>
              <a:buNone/>
              <a:defRPr sz="1760" b="1" i="0" u="none" strike="noStrike" cap="none">
                <a:solidFill>
                  <a:srgbClr val="002577"/>
                </a:solidFill>
                <a:latin typeface="Quattrocento Sans"/>
                <a:ea typeface="Quattrocento Sans"/>
                <a:cs typeface="Quattrocento Sans"/>
                <a:sym typeface="Quattrocento Sans"/>
              </a:defRPr>
            </a:lvl1pPr>
            <a:lvl2pPr marL="1463040" marR="0" lvl="1" indent="-548640" algn="l" rtl="0">
              <a:lnSpc>
                <a:spcPct val="90000"/>
              </a:lnSpc>
              <a:spcBef>
                <a:spcPts val="192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2pPr>
            <a:lvl3pPr marL="2194560" marR="0" lvl="2" indent="-518160" algn="l" rtl="0">
              <a:lnSpc>
                <a:spcPct val="90000"/>
              </a:lnSpc>
              <a:spcBef>
                <a:spcPts val="1920"/>
              </a:spcBef>
              <a:spcAft>
                <a:spcPts val="0"/>
              </a:spcAft>
              <a:buClr>
                <a:schemeClr val="dk1"/>
              </a:buClr>
              <a:buSzPts val="1500"/>
              <a:buFont typeface="Arial"/>
              <a:buChar char="•"/>
              <a:defRPr sz="2400" b="0" i="0" u="none" strike="noStrike" cap="none">
                <a:solidFill>
                  <a:schemeClr val="dk1"/>
                </a:solidFill>
                <a:latin typeface="Calibri"/>
                <a:ea typeface="Calibri"/>
                <a:cs typeface="Calibri"/>
                <a:sym typeface="Calibri"/>
              </a:defRPr>
            </a:lvl3pPr>
            <a:lvl4pPr marL="2926080" marR="0" lvl="3"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4pPr>
            <a:lvl5pPr marL="3657600" marR="0" lvl="4"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49" name="Google Shape;1049;p40"/>
          <p:cNvSpPr txBox="1">
            <a:spLocks noGrp="1"/>
          </p:cNvSpPr>
          <p:nvPr>
            <p:ph type="body" idx="4"/>
          </p:nvPr>
        </p:nvSpPr>
        <p:spPr>
          <a:xfrm>
            <a:off x="7301863" y="4525081"/>
            <a:ext cx="3028406" cy="273050"/>
          </a:xfrm>
          <a:prstGeom prst="rect">
            <a:avLst/>
          </a:prstGeom>
          <a:noFill/>
          <a:ln>
            <a:noFill/>
          </a:ln>
        </p:spPr>
        <p:txBody>
          <a:bodyPr spcFirstLastPara="1" wrap="square" lIns="57150" tIns="28575" rIns="57150" bIns="28575" anchor="t" anchorCtr="0">
            <a:noAutofit/>
          </a:bodyPr>
          <a:lstStyle>
            <a:lvl1pPr marL="731520" marR="0" lvl="0" indent="-365760" algn="l" rtl="0">
              <a:lnSpc>
                <a:spcPct val="90000"/>
              </a:lnSpc>
              <a:spcBef>
                <a:spcPts val="1280"/>
              </a:spcBef>
              <a:spcAft>
                <a:spcPts val="0"/>
              </a:spcAft>
              <a:buClr>
                <a:srgbClr val="002577"/>
              </a:buClr>
              <a:buSzPts val="1100"/>
              <a:buFont typeface="Arial"/>
              <a:buNone/>
              <a:defRPr sz="1760" b="1" i="0" u="none" strike="noStrike" cap="none">
                <a:solidFill>
                  <a:srgbClr val="002577"/>
                </a:solidFill>
                <a:latin typeface="Quattrocento Sans"/>
                <a:ea typeface="Quattrocento Sans"/>
                <a:cs typeface="Quattrocento Sans"/>
                <a:sym typeface="Quattrocento Sans"/>
              </a:defRPr>
            </a:lvl1pPr>
            <a:lvl2pPr marL="1463040" marR="0" lvl="1" indent="-548640" algn="l" rtl="0">
              <a:lnSpc>
                <a:spcPct val="90000"/>
              </a:lnSpc>
              <a:spcBef>
                <a:spcPts val="192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2pPr>
            <a:lvl3pPr marL="2194560" marR="0" lvl="2" indent="-518160" algn="l" rtl="0">
              <a:lnSpc>
                <a:spcPct val="90000"/>
              </a:lnSpc>
              <a:spcBef>
                <a:spcPts val="1920"/>
              </a:spcBef>
              <a:spcAft>
                <a:spcPts val="0"/>
              </a:spcAft>
              <a:buClr>
                <a:schemeClr val="dk1"/>
              </a:buClr>
              <a:buSzPts val="1500"/>
              <a:buFont typeface="Arial"/>
              <a:buChar char="•"/>
              <a:defRPr sz="2400" b="0" i="0" u="none" strike="noStrike" cap="none">
                <a:solidFill>
                  <a:schemeClr val="dk1"/>
                </a:solidFill>
                <a:latin typeface="Calibri"/>
                <a:ea typeface="Calibri"/>
                <a:cs typeface="Calibri"/>
                <a:sym typeface="Calibri"/>
              </a:defRPr>
            </a:lvl3pPr>
            <a:lvl4pPr marL="2926080" marR="0" lvl="3"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4pPr>
            <a:lvl5pPr marL="3657600" marR="0" lvl="4"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50" name="Google Shape;1050;p40"/>
          <p:cNvSpPr txBox="1">
            <a:spLocks noGrp="1"/>
          </p:cNvSpPr>
          <p:nvPr>
            <p:ph type="body" idx="5"/>
          </p:nvPr>
        </p:nvSpPr>
        <p:spPr>
          <a:xfrm>
            <a:off x="10770927" y="4525081"/>
            <a:ext cx="3028406" cy="273050"/>
          </a:xfrm>
          <a:prstGeom prst="rect">
            <a:avLst/>
          </a:prstGeom>
          <a:noFill/>
          <a:ln>
            <a:noFill/>
          </a:ln>
        </p:spPr>
        <p:txBody>
          <a:bodyPr spcFirstLastPara="1" wrap="square" lIns="57150" tIns="28575" rIns="57150" bIns="28575" anchor="t" anchorCtr="0">
            <a:noAutofit/>
          </a:bodyPr>
          <a:lstStyle>
            <a:lvl1pPr marL="731520" marR="0" lvl="0" indent="-365760" algn="l" rtl="0">
              <a:lnSpc>
                <a:spcPct val="90000"/>
              </a:lnSpc>
              <a:spcBef>
                <a:spcPts val="1280"/>
              </a:spcBef>
              <a:spcAft>
                <a:spcPts val="0"/>
              </a:spcAft>
              <a:buClr>
                <a:srgbClr val="002577"/>
              </a:buClr>
              <a:buSzPts val="1100"/>
              <a:buFont typeface="Arial"/>
              <a:buNone/>
              <a:defRPr sz="1760" b="1" i="0" u="none" strike="noStrike" cap="none">
                <a:solidFill>
                  <a:srgbClr val="002577"/>
                </a:solidFill>
                <a:latin typeface="Quattrocento Sans"/>
                <a:ea typeface="Quattrocento Sans"/>
                <a:cs typeface="Quattrocento Sans"/>
                <a:sym typeface="Quattrocento Sans"/>
              </a:defRPr>
            </a:lvl1pPr>
            <a:lvl2pPr marL="1463040" marR="0" lvl="1" indent="-548640" algn="l" rtl="0">
              <a:lnSpc>
                <a:spcPct val="90000"/>
              </a:lnSpc>
              <a:spcBef>
                <a:spcPts val="192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2pPr>
            <a:lvl3pPr marL="2194560" marR="0" lvl="2" indent="-518160" algn="l" rtl="0">
              <a:lnSpc>
                <a:spcPct val="90000"/>
              </a:lnSpc>
              <a:spcBef>
                <a:spcPts val="1920"/>
              </a:spcBef>
              <a:spcAft>
                <a:spcPts val="0"/>
              </a:spcAft>
              <a:buClr>
                <a:schemeClr val="dk1"/>
              </a:buClr>
              <a:buSzPts val="1500"/>
              <a:buFont typeface="Arial"/>
              <a:buChar char="•"/>
              <a:defRPr sz="2400" b="0" i="0" u="none" strike="noStrike" cap="none">
                <a:solidFill>
                  <a:schemeClr val="dk1"/>
                </a:solidFill>
                <a:latin typeface="Calibri"/>
                <a:ea typeface="Calibri"/>
                <a:cs typeface="Calibri"/>
                <a:sym typeface="Calibri"/>
              </a:defRPr>
            </a:lvl3pPr>
            <a:lvl4pPr marL="2926080" marR="0" lvl="3"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4pPr>
            <a:lvl5pPr marL="3657600" marR="0" lvl="4"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51" name="Google Shape;1051;p40"/>
          <p:cNvSpPr>
            <a:spLocks noGrp="1"/>
          </p:cNvSpPr>
          <p:nvPr>
            <p:ph type="pic" idx="6"/>
          </p:nvPr>
        </p:nvSpPr>
        <p:spPr>
          <a:xfrm>
            <a:off x="381862" y="3072384"/>
            <a:ext cx="1371600" cy="1371600"/>
          </a:xfrm>
          <a:prstGeom prst="rect">
            <a:avLst/>
          </a:prstGeom>
          <a:noFill/>
          <a:ln>
            <a:noFill/>
          </a:ln>
        </p:spPr>
      </p:sp>
      <p:sp>
        <p:nvSpPr>
          <p:cNvPr id="1052" name="Google Shape;1052;p40"/>
          <p:cNvSpPr>
            <a:spLocks noGrp="1"/>
          </p:cNvSpPr>
          <p:nvPr>
            <p:ph type="pic" idx="7"/>
          </p:nvPr>
        </p:nvSpPr>
        <p:spPr>
          <a:xfrm>
            <a:off x="3836262" y="3072384"/>
            <a:ext cx="1371600" cy="1371600"/>
          </a:xfrm>
          <a:prstGeom prst="rect">
            <a:avLst/>
          </a:prstGeom>
          <a:noFill/>
          <a:ln>
            <a:noFill/>
          </a:ln>
        </p:spPr>
      </p:sp>
      <p:sp>
        <p:nvSpPr>
          <p:cNvPr id="1053" name="Google Shape;1053;p40"/>
          <p:cNvSpPr>
            <a:spLocks noGrp="1"/>
          </p:cNvSpPr>
          <p:nvPr>
            <p:ph type="pic" idx="8"/>
          </p:nvPr>
        </p:nvSpPr>
        <p:spPr>
          <a:xfrm>
            <a:off x="7303363" y="3072384"/>
            <a:ext cx="1371600" cy="1371600"/>
          </a:xfrm>
          <a:prstGeom prst="rect">
            <a:avLst/>
          </a:prstGeom>
          <a:noFill/>
          <a:ln>
            <a:noFill/>
          </a:ln>
        </p:spPr>
      </p:sp>
      <p:sp>
        <p:nvSpPr>
          <p:cNvPr id="1054" name="Google Shape;1054;p40"/>
          <p:cNvSpPr>
            <a:spLocks noGrp="1"/>
          </p:cNvSpPr>
          <p:nvPr>
            <p:ph type="pic" idx="9"/>
          </p:nvPr>
        </p:nvSpPr>
        <p:spPr>
          <a:xfrm>
            <a:off x="10770462" y="3072384"/>
            <a:ext cx="1371600" cy="1371600"/>
          </a:xfrm>
          <a:prstGeom prst="rect">
            <a:avLst/>
          </a:prstGeom>
          <a:noFill/>
          <a:ln>
            <a:noFill/>
          </a:ln>
        </p:spPr>
      </p:sp>
      <p:sp>
        <p:nvSpPr>
          <p:cNvPr id="1055" name="Google Shape;1055;p40"/>
          <p:cNvSpPr txBox="1">
            <a:spLocks noGrp="1"/>
          </p:cNvSpPr>
          <p:nvPr>
            <p:ph type="body" idx="13"/>
          </p:nvPr>
        </p:nvSpPr>
        <p:spPr>
          <a:xfrm>
            <a:off x="3836989" y="4820239"/>
            <a:ext cx="2752349" cy="2494963"/>
          </a:xfrm>
          <a:prstGeom prst="rect">
            <a:avLst/>
          </a:prstGeom>
          <a:noFill/>
          <a:ln>
            <a:noFill/>
          </a:ln>
        </p:spPr>
        <p:txBody>
          <a:bodyPr spcFirstLastPara="1" wrap="square" lIns="57150" tIns="28575" rIns="57150" bIns="28575" anchor="t" anchorCtr="0">
            <a:noAutofit/>
          </a:bodyPr>
          <a:lstStyle>
            <a:lvl1pPr marL="731520" marR="0" lvl="0" indent="-365760" algn="l" rtl="0">
              <a:lnSpc>
                <a:spcPct val="133333"/>
              </a:lnSpc>
              <a:spcBef>
                <a:spcPts val="0"/>
              </a:spcBef>
              <a:spcAft>
                <a:spcPts val="0"/>
              </a:spcAft>
              <a:buClr>
                <a:srgbClr val="002577"/>
              </a:buClr>
              <a:buSzPts val="800"/>
              <a:buFont typeface="Arial"/>
              <a:buNone/>
              <a:defRPr sz="1280" b="0" i="0" u="none" strike="noStrike" cap="none">
                <a:solidFill>
                  <a:srgbClr val="002577"/>
                </a:solidFill>
                <a:latin typeface="IBM Plex Sans Medium"/>
                <a:ea typeface="IBM Plex Sans Medium"/>
                <a:cs typeface="IBM Plex Sans Medium"/>
                <a:sym typeface="IBM Plex Sans Medium"/>
              </a:defRPr>
            </a:lvl1pPr>
            <a:lvl2pPr marL="1463040" marR="0" lvl="1" indent="-548640" algn="l" rtl="0">
              <a:lnSpc>
                <a:spcPct val="90000"/>
              </a:lnSpc>
              <a:spcBef>
                <a:spcPts val="64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2pPr>
            <a:lvl3pPr marL="2194560" marR="0" lvl="2" indent="-518160" algn="l" rtl="0">
              <a:lnSpc>
                <a:spcPct val="90000"/>
              </a:lnSpc>
              <a:spcBef>
                <a:spcPts val="1920"/>
              </a:spcBef>
              <a:spcAft>
                <a:spcPts val="0"/>
              </a:spcAft>
              <a:buClr>
                <a:schemeClr val="dk1"/>
              </a:buClr>
              <a:buSzPts val="1500"/>
              <a:buFont typeface="Arial"/>
              <a:buChar char="•"/>
              <a:defRPr sz="2400" b="0" i="0" u="none" strike="noStrike" cap="none">
                <a:solidFill>
                  <a:schemeClr val="dk1"/>
                </a:solidFill>
                <a:latin typeface="Calibri"/>
                <a:ea typeface="Calibri"/>
                <a:cs typeface="Calibri"/>
                <a:sym typeface="Calibri"/>
              </a:defRPr>
            </a:lvl3pPr>
            <a:lvl4pPr marL="2926080" marR="0" lvl="3"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4pPr>
            <a:lvl5pPr marL="3657600" marR="0" lvl="4"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56" name="Google Shape;1056;p40"/>
          <p:cNvSpPr txBox="1">
            <a:spLocks noGrp="1"/>
          </p:cNvSpPr>
          <p:nvPr>
            <p:ph type="body" idx="14"/>
          </p:nvPr>
        </p:nvSpPr>
        <p:spPr>
          <a:xfrm>
            <a:off x="367926" y="4820239"/>
            <a:ext cx="2752349" cy="2494963"/>
          </a:xfrm>
          <a:prstGeom prst="rect">
            <a:avLst/>
          </a:prstGeom>
          <a:noFill/>
          <a:ln>
            <a:noFill/>
          </a:ln>
        </p:spPr>
        <p:txBody>
          <a:bodyPr spcFirstLastPara="1" wrap="square" lIns="57150" tIns="28575" rIns="57150" bIns="28575" anchor="t" anchorCtr="0">
            <a:noAutofit/>
          </a:bodyPr>
          <a:lstStyle>
            <a:lvl1pPr marL="731520" marR="0" lvl="0" indent="-365760" algn="l" rtl="0">
              <a:lnSpc>
                <a:spcPct val="133333"/>
              </a:lnSpc>
              <a:spcBef>
                <a:spcPts val="0"/>
              </a:spcBef>
              <a:spcAft>
                <a:spcPts val="0"/>
              </a:spcAft>
              <a:buClr>
                <a:srgbClr val="002577"/>
              </a:buClr>
              <a:buSzPts val="800"/>
              <a:buFont typeface="Arial"/>
              <a:buNone/>
              <a:defRPr sz="1280" b="0" i="0" u="none" strike="noStrike" cap="none">
                <a:solidFill>
                  <a:srgbClr val="002577"/>
                </a:solidFill>
                <a:latin typeface="IBM Plex Sans Medium"/>
                <a:ea typeface="IBM Plex Sans Medium"/>
                <a:cs typeface="IBM Plex Sans Medium"/>
                <a:sym typeface="IBM Plex Sans Medium"/>
              </a:defRPr>
            </a:lvl1pPr>
            <a:lvl2pPr marL="1463040" marR="0" lvl="1" indent="-548640" algn="l" rtl="0">
              <a:lnSpc>
                <a:spcPct val="90000"/>
              </a:lnSpc>
              <a:spcBef>
                <a:spcPts val="64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2pPr>
            <a:lvl3pPr marL="2194560" marR="0" lvl="2" indent="-518160" algn="l" rtl="0">
              <a:lnSpc>
                <a:spcPct val="90000"/>
              </a:lnSpc>
              <a:spcBef>
                <a:spcPts val="1920"/>
              </a:spcBef>
              <a:spcAft>
                <a:spcPts val="0"/>
              </a:spcAft>
              <a:buClr>
                <a:schemeClr val="dk1"/>
              </a:buClr>
              <a:buSzPts val="1500"/>
              <a:buFont typeface="Arial"/>
              <a:buChar char="•"/>
              <a:defRPr sz="2400" b="0" i="0" u="none" strike="noStrike" cap="none">
                <a:solidFill>
                  <a:schemeClr val="dk1"/>
                </a:solidFill>
                <a:latin typeface="Calibri"/>
                <a:ea typeface="Calibri"/>
                <a:cs typeface="Calibri"/>
                <a:sym typeface="Calibri"/>
              </a:defRPr>
            </a:lvl3pPr>
            <a:lvl4pPr marL="2926080" marR="0" lvl="3"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4pPr>
            <a:lvl5pPr marL="3657600" marR="0" lvl="4"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57" name="Google Shape;1057;p40"/>
          <p:cNvSpPr txBox="1">
            <a:spLocks noGrp="1"/>
          </p:cNvSpPr>
          <p:nvPr>
            <p:ph type="body" idx="15"/>
          </p:nvPr>
        </p:nvSpPr>
        <p:spPr>
          <a:xfrm>
            <a:off x="7306054" y="4820238"/>
            <a:ext cx="2752349" cy="2494965"/>
          </a:xfrm>
          <a:prstGeom prst="rect">
            <a:avLst/>
          </a:prstGeom>
          <a:noFill/>
          <a:ln>
            <a:noFill/>
          </a:ln>
        </p:spPr>
        <p:txBody>
          <a:bodyPr spcFirstLastPara="1" wrap="square" lIns="57150" tIns="28575" rIns="57150" bIns="28575" anchor="t" anchorCtr="0">
            <a:noAutofit/>
          </a:bodyPr>
          <a:lstStyle>
            <a:lvl1pPr marL="731520" marR="0" lvl="0" indent="-365760" algn="l" rtl="0">
              <a:lnSpc>
                <a:spcPct val="133333"/>
              </a:lnSpc>
              <a:spcBef>
                <a:spcPts val="0"/>
              </a:spcBef>
              <a:spcAft>
                <a:spcPts val="0"/>
              </a:spcAft>
              <a:buClr>
                <a:srgbClr val="002577"/>
              </a:buClr>
              <a:buSzPts val="800"/>
              <a:buFont typeface="Arial"/>
              <a:buNone/>
              <a:defRPr sz="1280" b="0" i="0" u="none" strike="noStrike" cap="none">
                <a:solidFill>
                  <a:srgbClr val="002577"/>
                </a:solidFill>
                <a:latin typeface="IBM Plex Sans Medium"/>
                <a:ea typeface="IBM Plex Sans Medium"/>
                <a:cs typeface="IBM Plex Sans Medium"/>
                <a:sym typeface="IBM Plex Sans Medium"/>
              </a:defRPr>
            </a:lvl1pPr>
            <a:lvl2pPr marL="1463040" marR="0" lvl="1" indent="-548640" algn="l" rtl="0">
              <a:lnSpc>
                <a:spcPct val="90000"/>
              </a:lnSpc>
              <a:spcBef>
                <a:spcPts val="64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2pPr>
            <a:lvl3pPr marL="2194560" marR="0" lvl="2" indent="-518160" algn="l" rtl="0">
              <a:lnSpc>
                <a:spcPct val="90000"/>
              </a:lnSpc>
              <a:spcBef>
                <a:spcPts val="1920"/>
              </a:spcBef>
              <a:spcAft>
                <a:spcPts val="0"/>
              </a:spcAft>
              <a:buClr>
                <a:schemeClr val="dk1"/>
              </a:buClr>
              <a:buSzPts val="1500"/>
              <a:buFont typeface="Arial"/>
              <a:buChar char="•"/>
              <a:defRPr sz="2400" b="0" i="0" u="none" strike="noStrike" cap="none">
                <a:solidFill>
                  <a:schemeClr val="dk1"/>
                </a:solidFill>
                <a:latin typeface="Calibri"/>
                <a:ea typeface="Calibri"/>
                <a:cs typeface="Calibri"/>
                <a:sym typeface="Calibri"/>
              </a:defRPr>
            </a:lvl3pPr>
            <a:lvl4pPr marL="2926080" marR="0" lvl="3"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4pPr>
            <a:lvl5pPr marL="3657600" marR="0" lvl="4"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58" name="Google Shape;1058;p40"/>
          <p:cNvSpPr txBox="1">
            <a:spLocks noGrp="1"/>
          </p:cNvSpPr>
          <p:nvPr>
            <p:ph type="body" idx="16"/>
          </p:nvPr>
        </p:nvSpPr>
        <p:spPr>
          <a:xfrm>
            <a:off x="10775118" y="4820238"/>
            <a:ext cx="2752349" cy="2494965"/>
          </a:xfrm>
          <a:prstGeom prst="rect">
            <a:avLst/>
          </a:prstGeom>
          <a:noFill/>
          <a:ln>
            <a:noFill/>
          </a:ln>
        </p:spPr>
        <p:txBody>
          <a:bodyPr spcFirstLastPara="1" wrap="square" lIns="57150" tIns="28575" rIns="57150" bIns="28575" anchor="t" anchorCtr="0">
            <a:noAutofit/>
          </a:bodyPr>
          <a:lstStyle>
            <a:lvl1pPr marL="731520" marR="0" lvl="0" indent="-365760" algn="l" rtl="0">
              <a:lnSpc>
                <a:spcPct val="133333"/>
              </a:lnSpc>
              <a:spcBef>
                <a:spcPts val="0"/>
              </a:spcBef>
              <a:spcAft>
                <a:spcPts val="0"/>
              </a:spcAft>
              <a:buClr>
                <a:srgbClr val="002577"/>
              </a:buClr>
              <a:buSzPts val="800"/>
              <a:buFont typeface="Arial"/>
              <a:buNone/>
              <a:defRPr sz="1280" b="0" i="0" u="none" strike="noStrike" cap="none">
                <a:solidFill>
                  <a:srgbClr val="002577"/>
                </a:solidFill>
                <a:latin typeface="IBM Plex Sans Medium"/>
                <a:ea typeface="IBM Plex Sans Medium"/>
                <a:cs typeface="IBM Plex Sans Medium"/>
                <a:sym typeface="IBM Plex Sans Medium"/>
              </a:defRPr>
            </a:lvl1pPr>
            <a:lvl2pPr marL="1463040" marR="0" lvl="1" indent="-548640" algn="l" rtl="0">
              <a:lnSpc>
                <a:spcPct val="90000"/>
              </a:lnSpc>
              <a:spcBef>
                <a:spcPts val="64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2pPr>
            <a:lvl3pPr marL="2194560" marR="0" lvl="2" indent="-518160" algn="l" rtl="0">
              <a:lnSpc>
                <a:spcPct val="90000"/>
              </a:lnSpc>
              <a:spcBef>
                <a:spcPts val="1920"/>
              </a:spcBef>
              <a:spcAft>
                <a:spcPts val="0"/>
              </a:spcAft>
              <a:buClr>
                <a:schemeClr val="dk1"/>
              </a:buClr>
              <a:buSzPts val="1500"/>
              <a:buFont typeface="Arial"/>
              <a:buChar char="•"/>
              <a:defRPr sz="2400" b="0" i="0" u="none" strike="noStrike" cap="none">
                <a:solidFill>
                  <a:schemeClr val="dk1"/>
                </a:solidFill>
                <a:latin typeface="Calibri"/>
                <a:ea typeface="Calibri"/>
                <a:cs typeface="Calibri"/>
                <a:sym typeface="Calibri"/>
              </a:defRPr>
            </a:lvl3pPr>
            <a:lvl4pPr marL="2926080" marR="0" lvl="3"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4pPr>
            <a:lvl5pPr marL="3657600" marR="0" lvl="4"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57744674"/>
      </p:ext>
    </p:extLst>
  </p:cSld>
  <p:clrMapOvr>
    <a:masterClrMapping/>
  </p:clrMapOvr>
  <p:extLst>
    <p:ext uri="{DCECCB84-F9BA-43D5-87BE-67443E8EF086}">
      <p15:sldGuideLst xmlns:p15="http://schemas.microsoft.com/office/powerpoint/2012/main">
        <p15:guide id="1" orient="horz" pos="1305">
          <p15:clr>
            <a:srgbClr val="FBAE40"/>
          </p15:clr>
        </p15:guide>
        <p15:guide id="2" orient="horz" pos="1665">
          <p15:clr>
            <a:srgbClr val="FBAE40"/>
          </p15:clr>
        </p15:guide>
        <p15:guide id="3" orient="horz" pos="1800">
          <p15:clr>
            <a:srgbClr val="FBAE40"/>
          </p15:clr>
        </p15:guide>
        <p15:guide id="4" orient="horz" pos="1890">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meline_WT_02">
  <p:cSld name="1_Timeline_WT_02">
    <p:spTree>
      <p:nvGrpSpPr>
        <p:cNvPr id="1" name="Shape 1059"/>
        <p:cNvGrpSpPr/>
        <p:nvPr/>
      </p:nvGrpSpPr>
      <p:grpSpPr>
        <a:xfrm>
          <a:off x="0" y="0"/>
          <a:ext cx="0" cy="0"/>
          <a:chOff x="0" y="0"/>
          <a:chExt cx="0" cy="0"/>
        </a:xfrm>
      </p:grpSpPr>
      <p:sp>
        <p:nvSpPr>
          <p:cNvPr id="1060" name="Google Shape;1060;p41"/>
          <p:cNvSpPr/>
          <p:nvPr/>
        </p:nvSpPr>
        <p:spPr>
          <a:xfrm>
            <a:off x="457202" y="3772557"/>
            <a:ext cx="13736077" cy="271936"/>
          </a:xfrm>
          <a:prstGeom prst="rect">
            <a:avLst/>
          </a:prstGeom>
          <a:solidFill>
            <a:srgbClr val="3369FF"/>
          </a:solidFill>
          <a:ln>
            <a:noFill/>
          </a:ln>
        </p:spPr>
        <p:txBody>
          <a:bodyPr spcFirstLastPara="1" wrap="square" lIns="91440" tIns="45720" rIns="91440" bIns="45720" anchor="ctr" anchorCtr="0">
            <a:noAutofit/>
          </a:bodyPr>
          <a:lstStyle/>
          <a:p>
            <a:pPr marL="0" marR="0" lvl="0" indent="0" algn="ctr" rtl="0">
              <a:spcBef>
                <a:spcPts val="0"/>
              </a:spcBef>
              <a:spcAft>
                <a:spcPts val="0"/>
              </a:spcAft>
              <a:buNone/>
            </a:pPr>
            <a:endParaRPr sz="2240" b="0" i="0" u="none" strike="noStrike" cap="none">
              <a:solidFill>
                <a:schemeClr val="lt1"/>
              </a:solidFill>
              <a:latin typeface="Quattrocento Sans"/>
              <a:ea typeface="Quattrocento Sans"/>
              <a:cs typeface="Quattrocento Sans"/>
              <a:sym typeface="Quattrocento Sans"/>
            </a:endParaRPr>
          </a:p>
        </p:txBody>
      </p:sp>
      <p:sp>
        <p:nvSpPr>
          <p:cNvPr id="1061" name="Google Shape;1061;p41"/>
          <p:cNvSpPr txBox="1">
            <a:spLocks noGrp="1"/>
          </p:cNvSpPr>
          <p:nvPr>
            <p:ph type="body" idx="1"/>
          </p:nvPr>
        </p:nvSpPr>
        <p:spPr>
          <a:xfrm>
            <a:off x="372730" y="4712566"/>
            <a:ext cx="2644611" cy="585965"/>
          </a:xfrm>
          <a:prstGeom prst="rect">
            <a:avLst/>
          </a:prstGeom>
          <a:noFill/>
          <a:ln>
            <a:noFill/>
          </a:ln>
        </p:spPr>
        <p:txBody>
          <a:bodyPr spcFirstLastPara="1" wrap="square" lIns="57150" tIns="28575" rIns="57150" bIns="28575" anchor="t" anchorCtr="0">
            <a:noAutofit/>
          </a:bodyPr>
          <a:lstStyle>
            <a:lvl1pPr marL="731520" marR="0" lvl="0" indent="-365760" algn="l" rtl="0">
              <a:lnSpc>
                <a:spcPct val="90000"/>
              </a:lnSpc>
              <a:spcBef>
                <a:spcPts val="0"/>
              </a:spcBef>
              <a:spcAft>
                <a:spcPts val="0"/>
              </a:spcAft>
              <a:buClr>
                <a:srgbClr val="3369FF"/>
              </a:buClr>
              <a:buSzPts val="1100"/>
              <a:buFont typeface="Arial"/>
              <a:buNone/>
              <a:defRPr sz="1760" b="1" i="0" u="none" strike="noStrike" cap="none">
                <a:solidFill>
                  <a:srgbClr val="3369FF"/>
                </a:solidFill>
                <a:latin typeface="Quattrocento Sans"/>
                <a:ea typeface="Quattrocento Sans"/>
                <a:cs typeface="Quattrocento Sans"/>
                <a:sym typeface="Quattrocento Sans"/>
              </a:defRPr>
            </a:lvl1pPr>
            <a:lvl2pPr marL="1463040" marR="0" lvl="1" indent="-365760" algn="l" rtl="0">
              <a:lnSpc>
                <a:spcPct val="90000"/>
              </a:lnSpc>
              <a:spcBef>
                <a:spcPts val="64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2pPr>
            <a:lvl3pPr marL="2194560" marR="0" lvl="2"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3pPr>
            <a:lvl4pPr marL="2926080" marR="0" lvl="3"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4pPr>
            <a:lvl5pPr marL="3657600" marR="0" lvl="4"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62" name="Google Shape;1062;p41"/>
          <p:cNvSpPr txBox="1">
            <a:spLocks noGrp="1"/>
          </p:cNvSpPr>
          <p:nvPr>
            <p:ph type="body" idx="2"/>
          </p:nvPr>
        </p:nvSpPr>
        <p:spPr>
          <a:xfrm>
            <a:off x="372730" y="4409639"/>
            <a:ext cx="2390803" cy="245106"/>
          </a:xfrm>
          <a:prstGeom prst="rect">
            <a:avLst/>
          </a:prstGeom>
          <a:noFill/>
          <a:ln>
            <a:noFill/>
          </a:ln>
        </p:spPr>
        <p:txBody>
          <a:bodyPr spcFirstLastPara="1" wrap="square" lIns="57150" tIns="28575" rIns="57150" bIns="28575" anchor="t" anchorCtr="0">
            <a:noAutofit/>
          </a:bodyPr>
          <a:lstStyle>
            <a:lvl1pPr marL="731520" marR="0" lvl="0" indent="-365760" algn="l" rtl="0">
              <a:lnSpc>
                <a:spcPct val="90000"/>
              </a:lnSpc>
              <a:spcBef>
                <a:spcPts val="1280"/>
              </a:spcBef>
              <a:spcAft>
                <a:spcPts val="0"/>
              </a:spcAft>
              <a:buClr>
                <a:srgbClr val="002677"/>
              </a:buClr>
              <a:buSzPts val="800"/>
              <a:buFont typeface="Arial"/>
              <a:buNone/>
              <a:defRPr sz="1280" b="1" i="0" u="none" strike="noStrike" cap="none">
                <a:solidFill>
                  <a:srgbClr val="002677"/>
                </a:solidFill>
                <a:latin typeface="Quattrocento Sans"/>
                <a:ea typeface="Quattrocento Sans"/>
                <a:cs typeface="Quattrocento Sans"/>
                <a:sym typeface="Quattrocento Sans"/>
              </a:defRPr>
            </a:lvl1pPr>
            <a:lvl2pPr marL="1463040" marR="0" lvl="1" indent="-548640" algn="l" rtl="0">
              <a:lnSpc>
                <a:spcPct val="90000"/>
              </a:lnSpc>
              <a:spcBef>
                <a:spcPts val="192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2pPr>
            <a:lvl3pPr marL="2194560" marR="0" lvl="2" indent="-518160" algn="l" rtl="0">
              <a:lnSpc>
                <a:spcPct val="90000"/>
              </a:lnSpc>
              <a:spcBef>
                <a:spcPts val="1920"/>
              </a:spcBef>
              <a:spcAft>
                <a:spcPts val="0"/>
              </a:spcAft>
              <a:buClr>
                <a:schemeClr val="dk1"/>
              </a:buClr>
              <a:buSzPts val="1500"/>
              <a:buFont typeface="Arial"/>
              <a:buChar char="•"/>
              <a:defRPr sz="2400" b="0" i="0" u="none" strike="noStrike" cap="none">
                <a:solidFill>
                  <a:schemeClr val="dk1"/>
                </a:solidFill>
                <a:latin typeface="Calibri"/>
                <a:ea typeface="Calibri"/>
                <a:cs typeface="Calibri"/>
                <a:sym typeface="Calibri"/>
              </a:defRPr>
            </a:lvl3pPr>
            <a:lvl4pPr marL="2926080" marR="0" lvl="3"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4pPr>
            <a:lvl5pPr marL="3657600" marR="0" lvl="4"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63" name="Google Shape;1063;p41"/>
          <p:cNvSpPr txBox="1">
            <a:spLocks noGrp="1"/>
          </p:cNvSpPr>
          <p:nvPr>
            <p:ph type="body" idx="3"/>
          </p:nvPr>
        </p:nvSpPr>
        <p:spPr>
          <a:xfrm>
            <a:off x="372740" y="5431074"/>
            <a:ext cx="3000222" cy="1884130"/>
          </a:xfrm>
          <a:prstGeom prst="rect">
            <a:avLst/>
          </a:prstGeom>
          <a:noFill/>
          <a:ln>
            <a:noFill/>
          </a:ln>
        </p:spPr>
        <p:txBody>
          <a:bodyPr spcFirstLastPara="1" wrap="square" lIns="57150" tIns="28575" rIns="57150" bIns="28575" anchor="t" anchorCtr="0">
            <a:noAutofit/>
          </a:bodyPr>
          <a:lstStyle>
            <a:lvl1pPr marL="731520" marR="0" lvl="0" indent="-365760" algn="l" rtl="0">
              <a:lnSpc>
                <a:spcPct val="114285"/>
              </a:lnSpc>
              <a:spcBef>
                <a:spcPts val="1280"/>
              </a:spcBef>
              <a:spcAft>
                <a:spcPts val="0"/>
              </a:spcAft>
              <a:buClr>
                <a:srgbClr val="002677"/>
              </a:buClr>
              <a:buSzPts val="900"/>
              <a:buFont typeface="Arial"/>
              <a:buNone/>
              <a:defRPr sz="1440" b="0" i="0" u="none" strike="noStrike" cap="none">
                <a:solidFill>
                  <a:srgbClr val="002677"/>
                </a:solidFill>
                <a:latin typeface="Quattrocento Sans"/>
                <a:ea typeface="Quattrocento Sans"/>
                <a:cs typeface="Quattrocento Sans"/>
                <a:sym typeface="Quattrocento Sans"/>
              </a:defRPr>
            </a:lvl1pPr>
            <a:lvl2pPr marL="1463040" marR="0" lvl="1" indent="-365760" algn="l" rtl="0">
              <a:lnSpc>
                <a:spcPct val="90000"/>
              </a:lnSpc>
              <a:spcBef>
                <a:spcPts val="64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2pPr>
            <a:lvl3pPr marL="2194560" marR="0" lvl="2"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3pPr>
            <a:lvl4pPr marL="2926080" marR="0" lvl="3"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4pPr>
            <a:lvl5pPr marL="3657600" marR="0" lvl="4"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64" name="Google Shape;1064;p41"/>
          <p:cNvSpPr txBox="1">
            <a:spLocks noGrp="1"/>
          </p:cNvSpPr>
          <p:nvPr>
            <p:ph type="sldNum" idx="12"/>
          </p:nvPr>
        </p:nvSpPr>
        <p:spPr>
          <a:xfrm>
            <a:off x="13892030" y="7612687"/>
            <a:ext cx="370072" cy="174678"/>
          </a:xfrm>
          <a:prstGeom prst="rect">
            <a:avLst/>
          </a:prstGeom>
          <a:noFill/>
          <a:ln>
            <a:noFill/>
          </a:ln>
        </p:spPr>
        <p:txBody>
          <a:bodyPr spcFirstLastPara="1" wrap="square" lIns="57150" tIns="28575" rIns="57150" bIns="28575" anchor="t" anchorCtr="0">
            <a:noAutofit/>
          </a:bodyPr>
          <a:lstStyle>
            <a:lvl1pPr marL="0" lvl="0" indent="0" algn="r">
              <a:spcBef>
                <a:spcPts val="0"/>
              </a:spcBef>
              <a:buNone/>
              <a:defRPr sz="960" b="1" i="0" u="none" strike="noStrike" cap="none">
                <a:solidFill>
                  <a:srgbClr val="002677"/>
                </a:solidFill>
                <a:latin typeface="Quattrocento Sans"/>
                <a:ea typeface="Quattrocento Sans"/>
                <a:cs typeface="Quattrocento Sans"/>
                <a:sym typeface="Quattrocento Sans"/>
              </a:defRPr>
            </a:lvl1pPr>
            <a:lvl2pPr marL="0" lvl="1" indent="0" algn="r">
              <a:spcBef>
                <a:spcPts val="0"/>
              </a:spcBef>
              <a:buNone/>
              <a:defRPr sz="960" b="1" i="0" u="none" strike="noStrike" cap="none">
                <a:solidFill>
                  <a:srgbClr val="002677"/>
                </a:solidFill>
                <a:latin typeface="Quattrocento Sans"/>
                <a:ea typeface="Quattrocento Sans"/>
                <a:cs typeface="Quattrocento Sans"/>
                <a:sym typeface="Quattrocento Sans"/>
              </a:defRPr>
            </a:lvl2pPr>
            <a:lvl3pPr marL="0" lvl="2" indent="0" algn="r">
              <a:spcBef>
                <a:spcPts val="0"/>
              </a:spcBef>
              <a:buNone/>
              <a:defRPr sz="960" b="1" i="0" u="none" strike="noStrike" cap="none">
                <a:solidFill>
                  <a:srgbClr val="002677"/>
                </a:solidFill>
                <a:latin typeface="Quattrocento Sans"/>
                <a:ea typeface="Quattrocento Sans"/>
                <a:cs typeface="Quattrocento Sans"/>
                <a:sym typeface="Quattrocento Sans"/>
              </a:defRPr>
            </a:lvl3pPr>
            <a:lvl4pPr marL="0" lvl="3" indent="0" algn="r">
              <a:spcBef>
                <a:spcPts val="0"/>
              </a:spcBef>
              <a:buNone/>
              <a:defRPr sz="960" b="1" i="0" u="none" strike="noStrike" cap="none">
                <a:solidFill>
                  <a:srgbClr val="002677"/>
                </a:solidFill>
                <a:latin typeface="Quattrocento Sans"/>
                <a:ea typeface="Quattrocento Sans"/>
                <a:cs typeface="Quattrocento Sans"/>
                <a:sym typeface="Quattrocento Sans"/>
              </a:defRPr>
            </a:lvl4pPr>
            <a:lvl5pPr marL="0" lvl="4" indent="0" algn="r">
              <a:spcBef>
                <a:spcPts val="0"/>
              </a:spcBef>
              <a:buNone/>
              <a:defRPr sz="960" b="1" i="0" u="none" strike="noStrike" cap="none">
                <a:solidFill>
                  <a:srgbClr val="002677"/>
                </a:solidFill>
                <a:latin typeface="Quattrocento Sans"/>
                <a:ea typeface="Quattrocento Sans"/>
                <a:cs typeface="Quattrocento Sans"/>
                <a:sym typeface="Quattrocento Sans"/>
              </a:defRPr>
            </a:lvl5pPr>
            <a:lvl6pPr marL="0" lvl="5" indent="0" algn="r">
              <a:spcBef>
                <a:spcPts val="0"/>
              </a:spcBef>
              <a:buNone/>
              <a:defRPr sz="960" b="1" i="0" u="none" strike="noStrike" cap="none">
                <a:solidFill>
                  <a:srgbClr val="002677"/>
                </a:solidFill>
                <a:latin typeface="Quattrocento Sans"/>
                <a:ea typeface="Quattrocento Sans"/>
                <a:cs typeface="Quattrocento Sans"/>
                <a:sym typeface="Quattrocento Sans"/>
              </a:defRPr>
            </a:lvl6pPr>
            <a:lvl7pPr marL="0" lvl="6" indent="0" algn="r">
              <a:spcBef>
                <a:spcPts val="0"/>
              </a:spcBef>
              <a:buNone/>
              <a:defRPr sz="960" b="1" i="0" u="none" strike="noStrike" cap="none">
                <a:solidFill>
                  <a:srgbClr val="002677"/>
                </a:solidFill>
                <a:latin typeface="Quattrocento Sans"/>
                <a:ea typeface="Quattrocento Sans"/>
                <a:cs typeface="Quattrocento Sans"/>
                <a:sym typeface="Quattrocento Sans"/>
              </a:defRPr>
            </a:lvl7pPr>
            <a:lvl8pPr marL="0" lvl="7" indent="0" algn="r">
              <a:spcBef>
                <a:spcPts val="0"/>
              </a:spcBef>
              <a:buNone/>
              <a:defRPr sz="960" b="1" i="0" u="none" strike="noStrike" cap="none">
                <a:solidFill>
                  <a:srgbClr val="002677"/>
                </a:solidFill>
                <a:latin typeface="Quattrocento Sans"/>
                <a:ea typeface="Quattrocento Sans"/>
                <a:cs typeface="Quattrocento Sans"/>
                <a:sym typeface="Quattrocento Sans"/>
              </a:defRPr>
            </a:lvl8pPr>
            <a:lvl9pPr marL="0" lvl="8" indent="0" algn="r">
              <a:spcBef>
                <a:spcPts val="0"/>
              </a:spcBef>
              <a:buNone/>
              <a:defRPr sz="960" b="1" i="0" u="none" strike="noStrike" cap="none">
                <a:solidFill>
                  <a:srgbClr val="002677"/>
                </a:solidFill>
                <a:latin typeface="Quattrocento Sans"/>
                <a:ea typeface="Quattrocento Sans"/>
                <a:cs typeface="Quattrocento Sans"/>
                <a:sym typeface="Quattrocento Sans"/>
              </a:defRPr>
            </a:lvl9pPr>
          </a:lstStyle>
          <a:p>
            <a:fld id="{00000000-1234-1234-1234-123412341234}" type="slidenum">
              <a:rPr lang="en" smtClean="0"/>
              <a:pPr/>
              <a:t>‹#›</a:t>
            </a:fld>
            <a:endParaRPr lang="en"/>
          </a:p>
        </p:txBody>
      </p:sp>
      <p:sp>
        <p:nvSpPr>
          <p:cNvPr id="1065" name="Google Shape;1065;p41"/>
          <p:cNvSpPr txBox="1">
            <a:spLocks noGrp="1"/>
          </p:cNvSpPr>
          <p:nvPr>
            <p:ph type="ftr" idx="11"/>
          </p:nvPr>
        </p:nvSpPr>
        <p:spPr>
          <a:xfrm>
            <a:off x="8945878" y="7615599"/>
            <a:ext cx="4937760" cy="218918"/>
          </a:xfrm>
          <a:prstGeom prst="rect">
            <a:avLst/>
          </a:prstGeom>
          <a:noFill/>
          <a:ln>
            <a:noFill/>
          </a:ln>
        </p:spPr>
        <p:txBody>
          <a:bodyPr spcFirstLastPara="1" wrap="square" lIns="57150" tIns="28575" rIns="57150" bIns="28575" anchor="ctr" anchorCtr="0">
            <a:noAutofit/>
          </a:bodyPr>
          <a:lstStyle>
            <a:lvl1pPr lvl="0" algn="r">
              <a:spcBef>
                <a:spcPts val="0"/>
              </a:spcBef>
              <a:spcAft>
                <a:spcPts val="0"/>
              </a:spcAft>
              <a:buSzPts val="900"/>
              <a:buNone/>
              <a:defRPr sz="960" b="1" i="0">
                <a:solidFill>
                  <a:srgbClr val="002677"/>
                </a:solidFill>
                <a:latin typeface="Quattrocento Sans"/>
                <a:ea typeface="Quattrocento Sans"/>
                <a:cs typeface="Quattrocento Sans"/>
                <a:sym typeface="Quattrocento Sans"/>
              </a:defRPr>
            </a:lvl1pPr>
            <a:lvl2pPr lvl="1" algn="l">
              <a:spcBef>
                <a:spcPts val="0"/>
              </a:spcBef>
              <a:spcAft>
                <a:spcPts val="0"/>
              </a:spcAft>
              <a:buSzPts val="900"/>
              <a:buNone/>
              <a:defRPr sz="1440"/>
            </a:lvl2pPr>
            <a:lvl3pPr lvl="2" algn="l">
              <a:spcBef>
                <a:spcPts val="0"/>
              </a:spcBef>
              <a:spcAft>
                <a:spcPts val="0"/>
              </a:spcAft>
              <a:buSzPts val="900"/>
              <a:buNone/>
              <a:defRPr sz="1440"/>
            </a:lvl3pPr>
            <a:lvl4pPr lvl="3" algn="l">
              <a:spcBef>
                <a:spcPts val="0"/>
              </a:spcBef>
              <a:spcAft>
                <a:spcPts val="0"/>
              </a:spcAft>
              <a:buSzPts val="900"/>
              <a:buNone/>
              <a:defRPr sz="1440"/>
            </a:lvl4pPr>
            <a:lvl5pPr lvl="4" algn="l">
              <a:spcBef>
                <a:spcPts val="0"/>
              </a:spcBef>
              <a:spcAft>
                <a:spcPts val="0"/>
              </a:spcAft>
              <a:buSzPts val="900"/>
              <a:buNone/>
              <a:defRPr sz="1440"/>
            </a:lvl5pPr>
            <a:lvl6pPr lvl="5" algn="l">
              <a:spcBef>
                <a:spcPts val="0"/>
              </a:spcBef>
              <a:spcAft>
                <a:spcPts val="0"/>
              </a:spcAft>
              <a:buSzPts val="900"/>
              <a:buNone/>
              <a:defRPr sz="1440"/>
            </a:lvl6pPr>
            <a:lvl7pPr lvl="6" algn="l">
              <a:spcBef>
                <a:spcPts val="0"/>
              </a:spcBef>
              <a:spcAft>
                <a:spcPts val="0"/>
              </a:spcAft>
              <a:buSzPts val="900"/>
              <a:buNone/>
              <a:defRPr sz="1440"/>
            </a:lvl7pPr>
            <a:lvl8pPr lvl="7" algn="l">
              <a:spcBef>
                <a:spcPts val="0"/>
              </a:spcBef>
              <a:spcAft>
                <a:spcPts val="0"/>
              </a:spcAft>
              <a:buSzPts val="900"/>
              <a:buNone/>
              <a:defRPr sz="1440"/>
            </a:lvl8pPr>
            <a:lvl9pPr lvl="8" algn="l">
              <a:spcBef>
                <a:spcPts val="0"/>
              </a:spcBef>
              <a:spcAft>
                <a:spcPts val="0"/>
              </a:spcAft>
              <a:buSzPts val="900"/>
              <a:buNone/>
              <a:defRPr sz="1440"/>
            </a:lvl9pPr>
          </a:lstStyle>
          <a:p>
            <a:endParaRPr/>
          </a:p>
        </p:txBody>
      </p:sp>
      <p:sp>
        <p:nvSpPr>
          <p:cNvPr id="1066" name="Google Shape;1066;p41"/>
          <p:cNvSpPr txBox="1">
            <a:spLocks noGrp="1"/>
          </p:cNvSpPr>
          <p:nvPr>
            <p:ph type="ctrTitle"/>
          </p:nvPr>
        </p:nvSpPr>
        <p:spPr>
          <a:xfrm>
            <a:off x="364864" y="400485"/>
            <a:ext cx="10058400" cy="575834"/>
          </a:xfrm>
          <a:prstGeom prst="rect">
            <a:avLst/>
          </a:prstGeom>
          <a:noFill/>
          <a:ln>
            <a:noFill/>
          </a:ln>
        </p:spPr>
        <p:txBody>
          <a:bodyPr spcFirstLastPara="1" wrap="square" lIns="57150" tIns="28575" rIns="57150" bIns="28575" anchor="t" anchorCtr="0">
            <a:noAutofit/>
          </a:bodyPr>
          <a:lstStyle>
            <a:lvl1pPr marR="0" lvl="0" algn="l" rtl="0">
              <a:lnSpc>
                <a:spcPct val="90000"/>
              </a:lnSpc>
              <a:spcBef>
                <a:spcPts val="0"/>
              </a:spcBef>
              <a:spcAft>
                <a:spcPts val="0"/>
              </a:spcAft>
              <a:buClr>
                <a:srgbClr val="002677"/>
              </a:buClr>
              <a:buSzPts val="2200"/>
              <a:buFont typeface="Quattrocento Sans"/>
              <a:buNone/>
              <a:defRPr sz="3520" b="1" i="0" u="none" strike="noStrike" cap="none">
                <a:solidFill>
                  <a:srgbClr val="002677"/>
                </a:solidFill>
                <a:latin typeface="Quattrocento Sans"/>
                <a:ea typeface="Quattrocento Sans"/>
                <a:cs typeface="Quattrocento Sans"/>
                <a:sym typeface="Quattrocento Sans"/>
              </a:defRPr>
            </a:lvl1pPr>
            <a:lvl2pPr lvl="1">
              <a:spcBef>
                <a:spcPts val="0"/>
              </a:spcBef>
              <a:spcAft>
                <a:spcPts val="0"/>
              </a:spcAft>
              <a:buSzPts val="900"/>
              <a:buNone/>
              <a:defRPr sz="1760"/>
            </a:lvl2pPr>
            <a:lvl3pPr lvl="2">
              <a:spcBef>
                <a:spcPts val="0"/>
              </a:spcBef>
              <a:spcAft>
                <a:spcPts val="0"/>
              </a:spcAft>
              <a:buSzPts val="900"/>
              <a:buNone/>
              <a:defRPr sz="1760"/>
            </a:lvl3pPr>
            <a:lvl4pPr lvl="3">
              <a:spcBef>
                <a:spcPts val="0"/>
              </a:spcBef>
              <a:spcAft>
                <a:spcPts val="0"/>
              </a:spcAft>
              <a:buSzPts val="900"/>
              <a:buNone/>
              <a:defRPr sz="1760"/>
            </a:lvl4pPr>
            <a:lvl5pPr lvl="4">
              <a:spcBef>
                <a:spcPts val="0"/>
              </a:spcBef>
              <a:spcAft>
                <a:spcPts val="0"/>
              </a:spcAft>
              <a:buSzPts val="900"/>
              <a:buNone/>
              <a:defRPr sz="1760"/>
            </a:lvl5pPr>
            <a:lvl6pPr lvl="5">
              <a:spcBef>
                <a:spcPts val="0"/>
              </a:spcBef>
              <a:spcAft>
                <a:spcPts val="0"/>
              </a:spcAft>
              <a:buSzPts val="900"/>
              <a:buNone/>
              <a:defRPr sz="1760"/>
            </a:lvl6pPr>
            <a:lvl7pPr lvl="6">
              <a:spcBef>
                <a:spcPts val="0"/>
              </a:spcBef>
              <a:spcAft>
                <a:spcPts val="0"/>
              </a:spcAft>
              <a:buSzPts val="900"/>
              <a:buNone/>
              <a:defRPr sz="1760"/>
            </a:lvl7pPr>
            <a:lvl8pPr lvl="7">
              <a:spcBef>
                <a:spcPts val="0"/>
              </a:spcBef>
              <a:spcAft>
                <a:spcPts val="0"/>
              </a:spcAft>
              <a:buSzPts val="900"/>
              <a:buNone/>
              <a:defRPr sz="1760"/>
            </a:lvl8pPr>
            <a:lvl9pPr lvl="8">
              <a:spcBef>
                <a:spcPts val="0"/>
              </a:spcBef>
              <a:spcAft>
                <a:spcPts val="0"/>
              </a:spcAft>
              <a:buSzPts val="900"/>
              <a:buNone/>
              <a:defRPr sz="1760"/>
            </a:lvl9pPr>
          </a:lstStyle>
          <a:p>
            <a:endParaRPr/>
          </a:p>
        </p:txBody>
      </p:sp>
      <p:sp>
        <p:nvSpPr>
          <p:cNvPr id="1067" name="Google Shape;1067;p41"/>
          <p:cNvSpPr txBox="1">
            <a:spLocks noGrp="1"/>
          </p:cNvSpPr>
          <p:nvPr>
            <p:ph type="body" idx="4"/>
          </p:nvPr>
        </p:nvSpPr>
        <p:spPr>
          <a:xfrm>
            <a:off x="3827130" y="4712566"/>
            <a:ext cx="2644611" cy="585965"/>
          </a:xfrm>
          <a:prstGeom prst="rect">
            <a:avLst/>
          </a:prstGeom>
          <a:noFill/>
          <a:ln>
            <a:noFill/>
          </a:ln>
        </p:spPr>
        <p:txBody>
          <a:bodyPr spcFirstLastPara="1" wrap="square" lIns="57150" tIns="28575" rIns="57150" bIns="28575" anchor="t" anchorCtr="0">
            <a:noAutofit/>
          </a:bodyPr>
          <a:lstStyle>
            <a:lvl1pPr marL="731520" marR="0" lvl="0" indent="-365760" algn="l" rtl="0">
              <a:lnSpc>
                <a:spcPct val="90000"/>
              </a:lnSpc>
              <a:spcBef>
                <a:spcPts val="0"/>
              </a:spcBef>
              <a:spcAft>
                <a:spcPts val="0"/>
              </a:spcAft>
              <a:buClr>
                <a:srgbClr val="3369FF"/>
              </a:buClr>
              <a:buSzPts val="1100"/>
              <a:buFont typeface="Arial"/>
              <a:buNone/>
              <a:defRPr sz="1760" b="1" i="0" u="none" strike="noStrike" cap="none">
                <a:solidFill>
                  <a:srgbClr val="3369FF"/>
                </a:solidFill>
                <a:latin typeface="Quattrocento Sans"/>
                <a:ea typeface="Quattrocento Sans"/>
                <a:cs typeface="Quattrocento Sans"/>
                <a:sym typeface="Quattrocento Sans"/>
              </a:defRPr>
            </a:lvl1pPr>
            <a:lvl2pPr marL="1463040" marR="0" lvl="1" indent="-365760" algn="l" rtl="0">
              <a:lnSpc>
                <a:spcPct val="90000"/>
              </a:lnSpc>
              <a:spcBef>
                <a:spcPts val="64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2pPr>
            <a:lvl3pPr marL="2194560" marR="0" lvl="2"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3pPr>
            <a:lvl4pPr marL="2926080" marR="0" lvl="3"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4pPr>
            <a:lvl5pPr marL="3657600" marR="0" lvl="4"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68" name="Google Shape;1068;p41"/>
          <p:cNvSpPr txBox="1">
            <a:spLocks noGrp="1"/>
          </p:cNvSpPr>
          <p:nvPr>
            <p:ph type="body" idx="5"/>
          </p:nvPr>
        </p:nvSpPr>
        <p:spPr>
          <a:xfrm>
            <a:off x="3827130" y="4409639"/>
            <a:ext cx="2390803" cy="245106"/>
          </a:xfrm>
          <a:prstGeom prst="rect">
            <a:avLst/>
          </a:prstGeom>
          <a:noFill/>
          <a:ln>
            <a:noFill/>
          </a:ln>
        </p:spPr>
        <p:txBody>
          <a:bodyPr spcFirstLastPara="1" wrap="square" lIns="57150" tIns="28575" rIns="57150" bIns="28575" anchor="t" anchorCtr="0">
            <a:noAutofit/>
          </a:bodyPr>
          <a:lstStyle>
            <a:lvl1pPr marL="731520" marR="0" lvl="0" indent="-365760" algn="l" rtl="0">
              <a:lnSpc>
                <a:spcPct val="90000"/>
              </a:lnSpc>
              <a:spcBef>
                <a:spcPts val="1280"/>
              </a:spcBef>
              <a:spcAft>
                <a:spcPts val="0"/>
              </a:spcAft>
              <a:buClr>
                <a:srgbClr val="002677"/>
              </a:buClr>
              <a:buSzPts val="800"/>
              <a:buFont typeface="Arial"/>
              <a:buNone/>
              <a:defRPr sz="1280" b="1" i="0" u="none" strike="noStrike" cap="none">
                <a:solidFill>
                  <a:srgbClr val="002677"/>
                </a:solidFill>
                <a:latin typeface="Quattrocento Sans"/>
                <a:ea typeface="Quattrocento Sans"/>
                <a:cs typeface="Quattrocento Sans"/>
                <a:sym typeface="Quattrocento Sans"/>
              </a:defRPr>
            </a:lvl1pPr>
            <a:lvl2pPr marL="1463040" marR="0" lvl="1" indent="-548640" algn="l" rtl="0">
              <a:lnSpc>
                <a:spcPct val="90000"/>
              </a:lnSpc>
              <a:spcBef>
                <a:spcPts val="192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2pPr>
            <a:lvl3pPr marL="2194560" marR="0" lvl="2" indent="-518160" algn="l" rtl="0">
              <a:lnSpc>
                <a:spcPct val="90000"/>
              </a:lnSpc>
              <a:spcBef>
                <a:spcPts val="1920"/>
              </a:spcBef>
              <a:spcAft>
                <a:spcPts val="0"/>
              </a:spcAft>
              <a:buClr>
                <a:schemeClr val="dk1"/>
              </a:buClr>
              <a:buSzPts val="1500"/>
              <a:buFont typeface="Arial"/>
              <a:buChar char="•"/>
              <a:defRPr sz="2400" b="0" i="0" u="none" strike="noStrike" cap="none">
                <a:solidFill>
                  <a:schemeClr val="dk1"/>
                </a:solidFill>
                <a:latin typeface="Calibri"/>
                <a:ea typeface="Calibri"/>
                <a:cs typeface="Calibri"/>
                <a:sym typeface="Calibri"/>
              </a:defRPr>
            </a:lvl3pPr>
            <a:lvl4pPr marL="2926080" marR="0" lvl="3"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4pPr>
            <a:lvl5pPr marL="3657600" marR="0" lvl="4"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69" name="Google Shape;1069;p41"/>
          <p:cNvSpPr txBox="1">
            <a:spLocks noGrp="1"/>
          </p:cNvSpPr>
          <p:nvPr>
            <p:ph type="body" idx="6"/>
          </p:nvPr>
        </p:nvSpPr>
        <p:spPr>
          <a:xfrm>
            <a:off x="3827140" y="5431074"/>
            <a:ext cx="3000222" cy="1884130"/>
          </a:xfrm>
          <a:prstGeom prst="rect">
            <a:avLst/>
          </a:prstGeom>
          <a:noFill/>
          <a:ln>
            <a:noFill/>
          </a:ln>
        </p:spPr>
        <p:txBody>
          <a:bodyPr spcFirstLastPara="1" wrap="square" lIns="57150" tIns="28575" rIns="57150" bIns="28575" anchor="t" anchorCtr="0">
            <a:noAutofit/>
          </a:bodyPr>
          <a:lstStyle>
            <a:lvl1pPr marL="731520" marR="0" lvl="0" indent="-365760" algn="l" rtl="0">
              <a:lnSpc>
                <a:spcPct val="114285"/>
              </a:lnSpc>
              <a:spcBef>
                <a:spcPts val="1280"/>
              </a:spcBef>
              <a:spcAft>
                <a:spcPts val="0"/>
              </a:spcAft>
              <a:buClr>
                <a:srgbClr val="002677"/>
              </a:buClr>
              <a:buSzPts val="900"/>
              <a:buFont typeface="Arial"/>
              <a:buNone/>
              <a:defRPr sz="1440" b="0" i="0" u="none" strike="noStrike" cap="none">
                <a:solidFill>
                  <a:srgbClr val="002677"/>
                </a:solidFill>
                <a:latin typeface="Quattrocento Sans"/>
                <a:ea typeface="Quattrocento Sans"/>
                <a:cs typeface="Quattrocento Sans"/>
                <a:sym typeface="Quattrocento Sans"/>
              </a:defRPr>
            </a:lvl1pPr>
            <a:lvl2pPr marL="1463040" marR="0" lvl="1" indent="-365760" algn="l" rtl="0">
              <a:lnSpc>
                <a:spcPct val="90000"/>
              </a:lnSpc>
              <a:spcBef>
                <a:spcPts val="64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2pPr>
            <a:lvl3pPr marL="2194560" marR="0" lvl="2"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3pPr>
            <a:lvl4pPr marL="2926080" marR="0" lvl="3"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4pPr>
            <a:lvl5pPr marL="3657600" marR="0" lvl="4"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70" name="Google Shape;1070;p41"/>
          <p:cNvSpPr txBox="1">
            <a:spLocks noGrp="1"/>
          </p:cNvSpPr>
          <p:nvPr>
            <p:ph type="body" idx="7"/>
          </p:nvPr>
        </p:nvSpPr>
        <p:spPr>
          <a:xfrm>
            <a:off x="7306930" y="4712566"/>
            <a:ext cx="2644611" cy="585965"/>
          </a:xfrm>
          <a:prstGeom prst="rect">
            <a:avLst/>
          </a:prstGeom>
          <a:noFill/>
          <a:ln>
            <a:noFill/>
          </a:ln>
        </p:spPr>
        <p:txBody>
          <a:bodyPr spcFirstLastPara="1" wrap="square" lIns="57150" tIns="28575" rIns="57150" bIns="28575" anchor="t" anchorCtr="0">
            <a:noAutofit/>
          </a:bodyPr>
          <a:lstStyle>
            <a:lvl1pPr marL="731520" marR="0" lvl="0" indent="-365760" algn="l" rtl="0">
              <a:lnSpc>
                <a:spcPct val="90000"/>
              </a:lnSpc>
              <a:spcBef>
                <a:spcPts val="0"/>
              </a:spcBef>
              <a:spcAft>
                <a:spcPts val="0"/>
              </a:spcAft>
              <a:buClr>
                <a:srgbClr val="3369FF"/>
              </a:buClr>
              <a:buSzPts val="1100"/>
              <a:buFont typeface="Arial"/>
              <a:buNone/>
              <a:defRPr sz="1760" b="1" i="0" u="none" strike="noStrike" cap="none">
                <a:solidFill>
                  <a:srgbClr val="3369FF"/>
                </a:solidFill>
                <a:latin typeface="Quattrocento Sans"/>
                <a:ea typeface="Quattrocento Sans"/>
                <a:cs typeface="Quattrocento Sans"/>
                <a:sym typeface="Quattrocento Sans"/>
              </a:defRPr>
            </a:lvl1pPr>
            <a:lvl2pPr marL="1463040" marR="0" lvl="1" indent="-365760" algn="l" rtl="0">
              <a:lnSpc>
                <a:spcPct val="90000"/>
              </a:lnSpc>
              <a:spcBef>
                <a:spcPts val="64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2pPr>
            <a:lvl3pPr marL="2194560" marR="0" lvl="2"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3pPr>
            <a:lvl4pPr marL="2926080" marR="0" lvl="3"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4pPr>
            <a:lvl5pPr marL="3657600" marR="0" lvl="4"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71" name="Google Shape;1071;p41"/>
          <p:cNvSpPr txBox="1">
            <a:spLocks noGrp="1"/>
          </p:cNvSpPr>
          <p:nvPr>
            <p:ph type="body" idx="8"/>
          </p:nvPr>
        </p:nvSpPr>
        <p:spPr>
          <a:xfrm>
            <a:off x="7306930" y="4409639"/>
            <a:ext cx="2390803" cy="245106"/>
          </a:xfrm>
          <a:prstGeom prst="rect">
            <a:avLst/>
          </a:prstGeom>
          <a:noFill/>
          <a:ln>
            <a:noFill/>
          </a:ln>
        </p:spPr>
        <p:txBody>
          <a:bodyPr spcFirstLastPara="1" wrap="square" lIns="57150" tIns="28575" rIns="57150" bIns="28575" anchor="t" anchorCtr="0">
            <a:noAutofit/>
          </a:bodyPr>
          <a:lstStyle>
            <a:lvl1pPr marL="731520" marR="0" lvl="0" indent="-365760" algn="l" rtl="0">
              <a:lnSpc>
                <a:spcPct val="90000"/>
              </a:lnSpc>
              <a:spcBef>
                <a:spcPts val="1280"/>
              </a:spcBef>
              <a:spcAft>
                <a:spcPts val="0"/>
              </a:spcAft>
              <a:buClr>
                <a:srgbClr val="002677"/>
              </a:buClr>
              <a:buSzPts val="800"/>
              <a:buFont typeface="Arial"/>
              <a:buNone/>
              <a:defRPr sz="1280" b="1" i="0" u="none" strike="noStrike" cap="none">
                <a:solidFill>
                  <a:srgbClr val="002677"/>
                </a:solidFill>
                <a:latin typeface="Quattrocento Sans"/>
                <a:ea typeface="Quattrocento Sans"/>
                <a:cs typeface="Quattrocento Sans"/>
                <a:sym typeface="Quattrocento Sans"/>
              </a:defRPr>
            </a:lvl1pPr>
            <a:lvl2pPr marL="1463040" marR="0" lvl="1" indent="-548640" algn="l" rtl="0">
              <a:lnSpc>
                <a:spcPct val="90000"/>
              </a:lnSpc>
              <a:spcBef>
                <a:spcPts val="192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2pPr>
            <a:lvl3pPr marL="2194560" marR="0" lvl="2" indent="-518160" algn="l" rtl="0">
              <a:lnSpc>
                <a:spcPct val="90000"/>
              </a:lnSpc>
              <a:spcBef>
                <a:spcPts val="1920"/>
              </a:spcBef>
              <a:spcAft>
                <a:spcPts val="0"/>
              </a:spcAft>
              <a:buClr>
                <a:schemeClr val="dk1"/>
              </a:buClr>
              <a:buSzPts val="1500"/>
              <a:buFont typeface="Arial"/>
              <a:buChar char="•"/>
              <a:defRPr sz="2400" b="0" i="0" u="none" strike="noStrike" cap="none">
                <a:solidFill>
                  <a:schemeClr val="dk1"/>
                </a:solidFill>
                <a:latin typeface="Calibri"/>
                <a:ea typeface="Calibri"/>
                <a:cs typeface="Calibri"/>
                <a:sym typeface="Calibri"/>
              </a:defRPr>
            </a:lvl3pPr>
            <a:lvl4pPr marL="2926080" marR="0" lvl="3"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4pPr>
            <a:lvl5pPr marL="3657600" marR="0" lvl="4"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72" name="Google Shape;1072;p41"/>
          <p:cNvSpPr txBox="1">
            <a:spLocks noGrp="1"/>
          </p:cNvSpPr>
          <p:nvPr>
            <p:ph type="body" idx="9"/>
          </p:nvPr>
        </p:nvSpPr>
        <p:spPr>
          <a:xfrm>
            <a:off x="7306940" y="5431074"/>
            <a:ext cx="3000222" cy="1884130"/>
          </a:xfrm>
          <a:prstGeom prst="rect">
            <a:avLst/>
          </a:prstGeom>
          <a:noFill/>
          <a:ln>
            <a:noFill/>
          </a:ln>
        </p:spPr>
        <p:txBody>
          <a:bodyPr spcFirstLastPara="1" wrap="square" lIns="57150" tIns="28575" rIns="57150" bIns="28575" anchor="t" anchorCtr="0">
            <a:noAutofit/>
          </a:bodyPr>
          <a:lstStyle>
            <a:lvl1pPr marL="731520" marR="0" lvl="0" indent="-365760" algn="l" rtl="0">
              <a:lnSpc>
                <a:spcPct val="114285"/>
              </a:lnSpc>
              <a:spcBef>
                <a:spcPts val="1280"/>
              </a:spcBef>
              <a:spcAft>
                <a:spcPts val="0"/>
              </a:spcAft>
              <a:buClr>
                <a:srgbClr val="002677"/>
              </a:buClr>
              <a:buSzPts val="900"/>
              <a:buFont typeface="Arial"/>
              <a:buNone/>
              <a:defRPr sz="1440" b="0" i="0" u="none" strike="noStrike" cap="none">
                <a:solidFill>
                  <a:srgbClr val="002677"/>
                </a:solidFill>
                <a:latin typeface="Quattrocento Sans"/>
                <a:ea typeface="Quattrocento Sans"/>
                <a:cs typeface="Quattrocento Sans"/>
                <a:sym typeface="Quattrocento Sans"/>
              </a:defRPr>
            </a:lvl1pPr>
            <a:lvl2pPr marL="1463040" marR="0" lvl="1" indent="-365760" algn="l" rtl="0">
              <a:lnSpc>
                <a:spcPct val="90000"/>
              </a:lnSpc>
              <a:spcBef>
                <a:spcPts val="64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2pPr>
            <a:lvl3pPr marL="2194560" marR="0" lvl="2"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3pPr>
            <a:lvl4pPr marL="2926080" marR="0" lvl="3"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4pPr>
            <a:lvl5pPr marL="3657600" marR="0" lvl="4"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73" name="Google Shape;1073;p41"/>
          <p:cNvSpPr txBox="1">
            <a:spLocks noGrp="1"/>
          </p:cNvSpPr>
          <p:nvPr>
            <p:ph type="body" idx="13"/>
          </p:nvPr>
        </p:nvSpPr>
        <p:spPr>
          <a:xfrm>
            <a:off x="10697829" y="4712566"/>
            <a:ext cx="2644611" cy="585965"/>
          </a:xfrm>
          <a:prstGeom prst="rect">
            <a:avLst/>
          </a:prstGeom>
          <a:noFill/>
          <a:ln>
            <a:noFill/>
          </a:ln>
        </p:spPr>
        <p:txBody>
          <a:bodyPr spcFirstLastPara="1" wrap="square" lIns="57150" tIns="28575" rIns="57150" bIns="28575" anchor="t" anchorCtr="0">
            <a:noAutofit/>
          </a:bodyPr>
          <a:lstStyle>
            <a:lvl1pPr marL="731520" marR="0" lvl="0" indent="-365760" algn="l" rtl="0">
              <a:lnSpc>
                <a:spcPct val="90000"/>
              </a:lnSpc>
              <a:spcBef>
                <a:spcPts val="0"/>
              </a:spcBef>
              <a:spcAft>
                <a:spcPts val="0"/>
              </a:spcAft>
              <a:buClr>
                <a:srgbClr val="3369FF"/>
              </a:buClr>
              <a:buSzPts val="1100"/>
              <a:buFont typeface="Arial"/>
              <a:buNone/>
              <a:defRPr sz="1760" b="1" i="0" u="none" strike="noStrike" cap="none">
                <a:solidFill>
                  <a:srgbClr val="3369FF"/>
                </a:solidFill>
                <a:latin typeface="Quattrocento Sans"/>
                <a:ea typeface="Quattrocento Sans"/>
                <a:cs typeface="Quattrocento Sans"/>
                <a:sym typeface="Quattrocento Sans"/>
              </a:defRPr>
            </a:lvl1pPr>
            <a:lvl2pPr marL="1463040" marR="0" lvl="1" indent="-365760" algn="l" rtl="0">
              <a:lnSpc>
                <a:spcPct val="90000"/>
              </a:lnSpc>
              <a:spcBef>
                <a:spcPts val="64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2pPr>
            <a:lvl3pPr marL="2194560" marR="0" lvl="2"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3pPr>
            <a:lvl4pPr marL="2926080" marR="0" lvl="3"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4pPr>
            <a:lvl5pPr marL="3657600" marR="0" lvl="4"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74" name="Google Shape;1074;p41"/>
          <p:cNvSpPr txBox="1">
            <a:spLocks noGrp="1"/>
          </p:cNvSpPr>
          <p:nvPr>
            <p:ph type="body" idx="14"/>
          </p:nvPr>
        </p:nvSpPr>
        <p:spPr>
          <a:xfrm>
            <a:off x="10697829" y="4409639"/>
            <a:ext cx="2390803" cy="245106"/>
          </a:xfrm>
          <a:prstGeom prst="rect">
            <a:avLst/>
          </a:prstGeom>
          <a:noFill/>
          <a:ln>
            <a:noFill/>
          </a:ln>
        </p:spPr>
        <p:txBody>
          <a:bodyPr spcFirstLastPara="1" wrap="square" lIns="57150" tIns="28575" rIns="57150" bIns="28575" anchor="t" anchorCtr="0">
            <a:noAutofit/>
          </a:bodyPr>
          <a:lstStyle>
            <a:lvl1pPr marL="731520" marR="0" lvl="0" indent="-365760" algn="l" rtl="0">
              <a:lnSpc>
                <a:spcPct val="90000"/>
              </a:lnSpc>
              <a:spcBef>
                <a:spcPts val="1280"/>
              </a:spcBef>
              <a:spcAft>
                <a:spcPts val="0"/>
              </a:spcAft>
              <a:buClr>
                <a:srgbClr val="002677"/>
              </a:buClr>
              <a:buSzPts val="800"/>
              <a:buFont typeface="Arial"/>
              <a:buNone/>
              <a:defRPr sz="1280" b="1" i="0" u="none" strike="noStrike" cap="none">
                <a:solidFill>
                  <a:srgbClr val="002677"/>
                </a:solidFill>
                <a:latin typeface="Quattrocento Sans"/>
                <a:ea typeface="Quattrocento Sans"/>
                <a:cs typeface="Quattrocento Sans"/>
                <a:sym typeface="Quattrocento Sans"/>
              </a:defRPr>
            </a:lvl1pPr>
            <a:lvl2pPr marL="1463040" marR="0" lvl="1" indent="-548640" algn="l" rtl="0">
              <a:lnSpc>
                <a:spcPct val="90000"/>
              </a:lnSpc>
              <a:spcBef>
                <a:spcPts val="1920"/>
              </a:spcBef>
              <a:spcAft>
                <a:spcPts val="0"/>
              </a:spcAft>
              <a:buClr>
                <a:schemeClr val="dk1"/>
              </a:buClr>
              <a:buSzPts val="1800"/>
              <a:buFont typeface="Arial"/>
              <a:buChar char="•"/>
              <a:defRPr sz="2880" b="0" i="0" u="none" strike="noStrike" cap="none">
                <a:solidFill>
                  <a:schemeClr val="dk1"/>
                </a:solidFill>
                <a:latin typeface="Calibri"/>
                <a:ea typeface="Calibri"/>
                <a:cs typeface="Calibri"/>
                <a:sym typeface="Calibri"/>
              </a:defRPr>
            </a:lvl2pPr>
            <a:lvl3pPr marL="2194560" marR="0" lvl="2" indent="-518160" algn="l" rtl="0">
              <a:lnSpc>
                <a:spcPct val="90000"/>
              </a:lnSpc>
              <a:spcBef>
                <a:spcPts val="1920"/>
              </a:spcBef>
              <a:spcAft>
                <a:spcPts val="0"/>
              </a:spcAft>
              <a:buClr>
                <a:schemeClr val="dk1"/>
              </a:buClr>
              <a:buSzPts val="1500"/>
              <a:buFont typeface="Arial"/>
              <a:buChar char="•"/>
              <a:defRPr sz="2400" b="0" i="0" u="none" strike="noStrike" cap="none">
                <a:solidFill>
                  <a:schemeClr val="dk1"/>
                </a:solidFill>
                <a:latin typeface="Calibri"/>
                <a:ea typeface="Calibri"/>
                <a:cs typeface="Calibri"/>
                <a:sym typeface="Calibri"/>
              </a:defRPr>
            </a:lvl3pPr>
            <a:lvl4pPr marL="2926080" marR="0" lvl="3"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4pPr>
            <a:lvl5pPr marL="3657600" marR="0" lvl="4"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
        <p:nvSpPr>
          <p:cNvPr id="1075" name="Google Shape;1075;p41"/>
          <p:cNvSpPr txBox="1">
            <a:spLocks noGrp="1"/>
          </p:cNvSpPr>
          <p:nvPr>
            <p:ph type="body" idx="15"/>
          </p:nvPr>
        </p:nvSpPr>
        <p:spPr>
          <a:xfrm>
            <a:off x="10697839" y="5431074"/>
            <a:ext cx="3000222" cy="1884130"/>
          </a:xfrm>
          <a:prstGeom prst="rect">
            <a:avLst/>
          </a:prstGeom>
          <a:noFill/>
          <a:ln>
            <a:noFill/>
          </a:ln>
        </p:spPr>
        <p:txBody>
          <a:bodyPr spcFirstLastPara="1" wrap="square" lIns="57150" tIns="28575" rIns="57150" bIns="28575" anchor="t" anchorCtr="0">
            <a:noAutofit/>
          </a:bodyPr>
          <a:lstStyle>
            <a:lvl1pPr marL="731520" marR="0" lvl="0" indent="-365760" algn="l" rtl="0">
              <a:lnSpc>
                <a:spcPct val="114285"/>
              </a:lnSpc>
              <a:spcBef>
                <a:spcPts val="1280"/>
              </a:spcBef>
              <a:spcAft>
                <a:spcPts val="0"/>
              </a:spcAft>
              <a:buClr>
                <a:srgbClr val="002677"/>
              </a:buClr>
              <a:buSzPts val="900"/>
              <a:buFont typeface="Arial"/>
              <a:buNone/>
              <a:defRPr sz="1440" b="0" i="0" u="none" strike="noStrike" cap="none">
                <a:solidFill>
                  <a:srgbClr val="002677"/>
                </a:solidFill>
                <a:latin typeface="Quattrocento Sans"/>
                <a:ea typeface="Quattrocento Sans"/>
                <a:cs typeface="Quattrocento Sans"/>
                <a:sym typeface="Quattrocento Sans"/>
              </a:defRPr>
            </a:lvl1pPr>
            <a:lvl2pPr marL="1463040" marR="0" lvl="1" indent="-365760" algn="l" rtl="0">
              <a:lnSpc>
                <a:spcPct val="90000"/>
              </a:lnSpc>
              <a:spcBef>
                <a:spcPts val="64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2pPr>
            <a:lvl3pPr marL="2194560" marR="0" lvl="2"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3pPr>
            <a:lvl4pPr marL="2926080" marR="0" lvl="3"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4pPr>
            <a:lvl5pPr marL="3657600" marR="0" lvl="4" indent="-365760" algn="l" rtl="0">
              <a:lnSpc>
                <a:spcPct val="90000"/>
              </a:lnSpc>
              <a:spcBef>
                <a:spcPts val="1920"/>
              </a:spcBef>
              <a:spcAft>
                <a:spcPts val="0"/>
              </a:spcAft>
              <a:buClr>
                <a:schemeClr val="dk1"/>
              </a:buClr>
              <a:buSzPts val="1200"/>
              <a:buFont typeface="Arial"/>
              <a:buNone/>
              <a:defRPr sz="1920" b="0" i="0" u="none" strike="noStrike" cap="none">
                <a:solidFill>
                  <a:schemeClr val="dk1"/>
                </a:solidFill>
                <a:latin typeface="Helvetica Neue"/>
                <a:ea typeface="Helvetica Neue"/>
                <a:cs typeface="Helvetica Neue"/>
                <a:sym typeface="Helvetica Neue"/>
              </a:defRPr>
            </a:lvl5pPr>
            <a:lvl6pPr marL="4389120" marR="0" lvl="5"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6pPr>
            <a:lvl7pPr marL="5120640" marR="0" lvl="6"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7pPr>
            <a:lvl8pPr marL="5852160" marR="0" lvl="7" indent="-508000" algn="l" rtl="0">
              <a:lnSpc>
                <a:spcPct val="90000"/>
              </a:lnSpc>
              <a:spcBef>
                <a:spcPts val="1920"/>
              </a:spcBef>
              <a:spcAft>
                <a:spcPts val="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8pPr>
            <a:lvl9pPr marL="6583680" marR="0" lvl="8" indent="-508000" algn="l" rtl="0">
              <a:lnSpc>
                <a:spcPct val="90000"/>
              </a:lnSpc>
              <a:spcBef>
                <a:spcPts val="1920"/>
              </a:spcBef>
              <a:spcAft>
                <a:spcPts val="1920"/>
              </a:spcAft>
              <a:buClr>
                <a:schemeClr val="dk1"/>
              </a:buClr>
              <a:buSzPts val="1400"/>
              <a:buFont typeface="Arial"/>
              <a:buChar char="•"/>
              <a:defRPr sz="224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62582508"/>
      </p:ext>
    </p:extLst>
  </p:cSld>
  <p:clrMapOvr>
    <a:masterClrMapping/>
  </p:clrMapOvr>
  <p:extLst>
    <p:ext uri="{DCECCB84-F9BA-43D5-87BE-67443E8EF086}">
      <p15:sldGuideLst xmlns:p15="http://schemas.microsoft.com/office/powerpoint/2012/main">
        <p15:guide id="1" orient="horz" pos="1800">
          <p15:clr>
            <a:srgbClr val="FBAE40"/>
          </p15:clr>
        </p15:guide>
        <p15:guide id="2" orient="horz" pos="1875">
          <p15:clr>
            <a:srgbClr val="FBAE40"/>
          </p15:clr>
        </p15:guide>
        <p15:guide id="3" pos="1545">
          <p15:clr>
            <a:srgbClr val="FBAE40"/>
          </p15:clr>
        </p15:guide>
        <p15:guide id="4" pos="2910">
          <p15:clr>
            <a:srgbClr val="FBAE40"/>
          </p15:clr>
        </p15:guide>
        <p15:guide id="5" pos="4245">
          <p15:clr>
            <a:srgbClr val="FBAE40"/>
          </p15:clr>
        </p15:guide>
        <p15:guide id="6" orient="horz" pos="1620">
          <p15:clr>
            <a:srgbClr val="FBAE40"/>
          </p15:clr>
        </p15:guide>
        <p15:guide id="7" orient="horz" pos="2055">
          <p15:clr>
            <a:srgbClr val="FBAE40"/>
          </p15:clr>
        </p15:guide>
        <p15:guide id="8" orient="horz" pos="2160">
          <p15:clr>
            <a:srgbClr val="FBAE40"/>
          </p15:clr>
        </p15:guide>
        <p15:guide id="9" orient="horz" pos="1530">
          <p15:clr>
            <a:srgbClr val="FBAE40"/>
          </p15:clr>
        </p15:guide>
        <p15:guide id="10" orient="horz" pos="1545">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850"/>
        <p:cNvGrpSpPr/>
        <p:nvPr/>
      </p:nvGrpSpPr>
      <p:grpSpPr>
        <a:xfrm>
          <a:off x="0" y="0"/>
          <a:ext cx="0" cy="0"/>
          <a:chOff x="0" y="0"/>
          <a:chExt cx="0" cy="0"/>
        </a:xfrm>
      </p:grpSpPr>
      <p:sp>
        <p:nvSpPr>
          <p:cNvPr id="851" name="Google Shape;851;p35"/>
          <p:cNvSpPr txBox="1">
            <a:spLocks noGrp="1"/>
          </p:cNvSpPr>
          <p:nvPr>
            <p:ph type="title"/>
          </p:nvPr>
        </p:nvSpPr>
        <p:spPr>
          <a:xfrm>
            <a:off x="8097080" y="3465010"/>
            <a:ext cx="5341920" cy="195216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Ubuntu"/>
              <a:buNone/>
              <a:defRPr sz="2880" b="0">
                <a:latin typeface="Actor"/>
                <a:ea typeface="Actor"/>
                <a:cs typeface="Actor"/>
                <a:sym typeface="Actor"/>
              </a:defRPr>
            </a:lvl1pPr>
            <a:lvl2pPr lvl="1" algn="r" rtl="0">
              <a:spcBef>
                <a:spcPts val="0"/>
              </a:spcBef>
              <a:spcAft>
                <a:spcPts val="0"/>
              </a:spcAft>
              <a:buSzPts val="1400"/>
              <a:buFont typeface="Ubuntu"/>
              <a:buNone/>
              <a:defRPr sz="2240" b="0">
                <a:latin typeface="Ubuntu"/>
                <a:ea typeface="Ubuntu"/>
                <a:cs typeface="Ubuntu"/>
                <a:sym typeface="Ubuntu"/>
              </a:defRPr>
            </a:lvl2pPr>
            <a:lvl3pPr lvl="2" algn="r" rtl="0">
              <a:spcBef>
                <a:spcPts val="0"/>
              </a:spcBef>
              <a:spcAft>
                <a:spcPts val="0"/>
              </a:spcAft>
              <a:buSzPts val="1400"/>
              <a:buFont typeface="Ubuntu"/>
              <a:buNone/>
              <a:defRPr sz="2240" b="0">
                <a:latin typeface="Ubuntu"/>
                <a:ea typeface="Ubuntu"/>
                <a:cs typeface="Ubuntu"/>
                <a:sym typeface="Ubuntu"/>
              </a:defRPr>
            </a:lvl3pPr>
            <a:lvl4pPr lvl="3" algn="r" rtl="0">
              <a:spcBef>
                <a:spcPts val="0"/>
              </a:spcBef>
              <a:spcAft>
                <a:spcPts val="0"/>
              </a:spcAft>
              <a:buSzPts val="1400"/>
              <a:buFont typeface="Ubuntu"/>
              <a:buNone/>
              <a:defRPr sz="2240" b="0">
                <a:latin typeface="Ubuntu"/>
                <a:ea typeface="Ubuntu"/>
                <a:cs typeface="Ubuntu"/>
                <a:sym typeface="Ubuntu"/>
              </a:defRPr>
            </a:lvl4pPr>
            <a:lvl5pPr lvl="4" algn="r" rtl="0">
              <a:spcBef>
                <a:spcPts val="0"/>
              </a:spcBef>
              <a:spcAft>
                <a:spcPts val="0"/>
              </a:spcAft>
              <a:buSzPts val="1400"/>
              <a:buFont typeface="Ubuntu"/>
              <a:buNone/>
              <a:defRPr sz="2240" b="0">
                <a:latin typeface="Ubuntu"/>
                <a:ea typeface="Ubuntu"/>
                <a:cs typeface="Ubuntu"/>
                <a:sym typeface="Ubuntu"/>
              </a:defRPr>
            </a:lvl5pPr>
            <a:lvl6pPr lvl="5" algn="r" rtl="0">
              <a:spcBef>
                <a:spcPts val="0"/>
              </a:spcBef>
              <a:spcAft>
                <a:spcPts val="0"/>
              </a:spcAft>
              <a:buSzPts val="1400"/>
              <a:buFont typeface="Ubuntu"/>
              <a:buNone/>
              <a:defRPr sz="2240" b="0">
                <a:latin typeface="Ubuntu"/>
                <a:ea typeface="Ubuntu"/>
                <a:cs typeface="Ubuntu"/>
                <a:sym typeface="Ubuntu"/>
              </a:defRPr>
            </a:lvl6pPr>
            <a:lvl7pPr lvl="6" algn="r" rtl="0">
              <a:spcBef>
                <a:spcPts val="0"/>
              </a:spcBef>
              <a:spcAft>
                <a:spcPts val="0"/>
              </a:spcAft>
              <a:buSzPts val="1400"/>
              <a:buFont typeface="Ubuntu"/>
              <a:buNone/>
              <a:defRPr sz="2240" b="0">
                <a:latin typeface="Ubuntu"/>
                <a:ea typeface="Ubuntu"/>
                <a:cs typeface="Ubuntu"/>
                <a:sym typeface="Ubuntu"/>
              </a:defRPr>
            </a:lvl7pPr>
            <a:lvl8pPr lvl="7" algn="r" rtl="0">
              <a:spcBef>
                <a:spcPts val="0"/>
              </a:spcBef>
              <a:spcAft>
                <a:spcPts val="0"/>
              </a:spcAft>
              <a:buSzPts val="1400"/>
              <a:buFont typeface="Ubuntu"/>
              <a:buNone/>
              <a:defRPr sz="2240" b="0">
                <a:latin typeface="Ubuntu"/>
                <a:ea typeface="Ubuntu"/>
                <a:cs typeface="Ubuntu"/>
                <a:sym typeface="Ubuntu"/>
              </a:defRPr>
            </a:lvl8pPr>
            <a:lvl9pPr lvl="8" algn="r" rtl="0">
              <a:spcBef>
                <a:spcPts val="0"/>
              </a:spcBef>
              <a:spcAft>
                <a:spcPts val="0"/>
              </a:spcAft>
              <a:buSzPts val="1400"/>
              <a:buFont typeface="Ubuntu"/>
              <a:buNone/>
              <a:defRPr sz="2240" b="0">
                <a:latin typeface="Ubuntu"/>
                <a:ea typeface="Ubuntu"/>
                <a:cs typeface="Ubuntu"/>
                <a:sym typeface="Ubuntu"/>
              </a:defRPr>
            </a:lvl9pPr>
          </a:lstStyle>
          <a:p>
            <a:endParaRPr/>
          </a:p>
        </p:txBody>
      </p:sp>
      <p:sp>
        <p:nvSpPr>
          <p:cNvPr id="852" name="Google Shape;852;p35"/>
          <p:cNvSpPr txBox="1">
            <a:spLocks noGrp="1"/>
          </p:cNvSpPr>
          <p:nvPr>
            <p:ph type="title" idx="2"/>
          </p:nvPr>
        </p:nvSpPr>
        <p:spPr>
          <a:xfrm>
            <a:off x="8097080" y="2548690"/>
            <a:ext cx="5341920" cy="91632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853" name="Google Shape;853;p35"/>
          <p:cNvGrpSpPr/>
          <p:nvPr/>
        </p:nvGrpSpPr>
        <p:grpSpPr>
          <a:xfrm flipH="1">
            <a:off x="-23354" y="-15560"/>
            <a:ext cx="4499792" cy="8260720"/>
            <a:chOff x="3114900" y="202775"/>
            <a:chExt cx="2812370" cy="5162950"/>
          </a:xfrm>
        </p:grpSpPr>
        <p:sp>
          <p:nvSpPr>
            <p:cNvPr id="854" name="Google Shape;854;p35"/>
            <p:cNvSpPr/>
            <p:nvPr/>
          </p:nvSpPr>
          <p:spPr>
            <a:xfrm>
              <a:off x="3114900" y="202775"/>
              <a:ext cx="2806463" cy="5162950"/>
            </a:xfrm>
            <a:custGeom>
              <a:avLst/>
              <a:gdLst/>
              <a:ahLst/>
              <a:cxnLst/>
              <a:rect l="l" t="t" r="r" b="b"/>
              <a:pathLst>
                <a:path w="139625" h="206518" extrusionOk="0">
                  <a:moveTo>
                    <a:pt x="0" y="0"/>
                  </a:moveTo>
                  <a:lnTo>
                    <a:pt x="139625" y="389"/>
                  </a:lnTo>
                  <a:lnTo>
                    <a:pt x="139236" y="206518"/>
                  </a:lnTo>
                  <a:lnTo>
                    <a:pt x="71546" y="205778"/>
                  </a:lnTo>
                  <a:close/>
                </a:path>
              </a:pathLst>
            </a:custGeom>
            <a:solidFill>
              <a:schemeClr val="accent5"/>
            </a:solidFill>
            <a:ln>
              <a:noFill/>
            </a:ln>
          </p:spPr>
        </p:sp>
        <p:grpSp>
          <p:nvGrpSpPr>
            <p:cNvPr id="855" name="Google Shape;855;p35"/>
            <p:cNvGrpSpPr/>
            <p:nvPr/>
          </p:nvGrpSpPr>
          <p:grpSpPr>
            <a:xfrm>
              <a:off x="3155225" y="202775"/>
              <a:ext cx="2772045" cy="5143502"/>
              <a:chOff x="6409225" y="0"/>
              <a:chExt cx="2772045" cy="5143502"/>
            </a:xfrm>
          </p:grpSpPr>
          <p:cxnSp>
            <p:nvCxnSpPr>
              <p:cNvPr id="856" name="Google Shape;856;p35"/>
              <p:cNvCxnSpPr/>
              <p:nvPr/>
            </p:nvCxnSpPr>
            <p:spPr>
              <a:xfrm>
                <a:off x="6718570" y="1209275"/>
                <a:ext cx="2462700" cy="0"/>
              </a:xfrm>
              <a:prstGeom prst="straightConnector1">
                <a:avLst/>
              </a:prstGeom>
              <a:noFill/>
              <a:ln w="19050" cap="rnd" cmpd="sng">
                <a:solidFill>
                  <a:schemeClr val="lt2"/>
                </a:solidFill>
                <a:prstDash val="solid"/>
                <a:round/>
                <a:headEnd type="none" w="med" len="med"/>
                <a:tailEnd type="none" w="med" len="med"/>
              </a:ln>
            </p:spPr>
          </p:cxnSp>
          <p:cxnSp>
            <p:nvCxnSpPr>
              <p:cNvPr id="857" name="Google Shape;857;p35"/>
              <p:cNvCxnSpPr/>
              <p:nvPr/>
            </p:nvCxnSpPr>
            <p:spPr>
              <a:xfrm>
                <a:off x="6871289" y="1754250"/>
                <a:ext cx="2307900" cy="0"/>
              </a:xfrm>
              <a:prstGeom prst="straightConnector1">
                <a:avLst/>
              </a:prstGeom>
              <a:noFill/>
              <a:ln w="19050" cap="rnd" cmpd="sng">
                <a:solidFill>
                  <a:schemeClr val="lt2"/>
                </a:solidFill>
                <a:prstDash val="solid"/>
                <a:round/>
                <a:headEnd type="none" w="med" len="med"/>
                <a:tailEnd type="none" w="med" len="med"/>
              </a:ln>
            </p:spPr>
          </p:cxnSp>
          <p:cxnSp>
            <p:nvCxnSpPr>
              <p:cNvPr id="858" name="Google Shape;858;p35"/>
              <p:cNvCxnSpPr/>
              <p:nvPr/>
            </p:nvCxnSpPr>
            <p:spPr>
              <a:xfrm>
                <a:off x="7024008" y="2299225"/>
                <a:ext cx="2155200" cy="0"/>
              </a:xfrm>
              <a:prstGeom prst="straightConnector1">
                <a:avLst/>
              </a:prstGeom>
              <a:noFill/>
              <a:ln w="19050" cap="rnd" cmpd="sng">
                <a:solidFill>
                  <a:schemeClr val="lt2"/>
                </a:solidFill>
                <a:prstDash val="solid"/>
                <a:round/>
                <a:headEnd type="none" w="med" len="med"/>
                <a:tailEnd type="none" w="med" len="med"/>
              </a:ln>
            </p:spPr>
          </p:cxnSp>
          <p:cxnSp>
            <p:nvCxnSpPr>
              <p:cNvPr id="859" name="Google Shape;859;p35"/>
              <p:cNvCxnSpPr/>
              <p:nvPr/>
            </p:nvCxnSpPr>
            <p:spPr>
              <a:xfrm>
                <a:off x="7176726" y="2844200"/>
                <a:ext cx="2002800" cy="0"/>
              </a:xfrm>
              <a:prstGeom prst="straightConnector1">
                <a:avLst/>
              </a:prstGeom>
              <a:noFill/>
              <a:ln w="19050" cap="rnd" cmpd="sng">
                <a:solidFill>
                  <a:schemeClr val="lt2"/>
                </a:solidFill>
                <a:prstDash val="solid"/>
                <a:round/>
                <a:headEnd type="none" w="med" len="med"/>
                <a:tailEnd type="none" w="med" len="med"/>
              </a:ln>
            </p:spPr>
          </p:cxnSp>
          <p:cxnSp>
            <p:nvCxnSpPr>
              <p:cNvPr id="860" name="Google Shape;860;p35"/>
              <p:cNvCxnSpPr/>
              <p:nvPr/>
            </p:nvCxnSpPr>
            <p:spPr>
              <a:xfrm>
                <a:off x="7329447" y="3389150"/>
                <a:ext cx="1850100" cy="0"/>
              </a:xfrm>
              <a:prstGeom prst="straightConnector1">
                <a:avLst/>
              </a:prstGeom>
              <a:noFill/>
              <a:ln w="19050" cap="rnd" cmpd="sng">
                <a:solidFill>
                  <a:schemeClr val="lt2"/>
                </a:solidFill>
                <a:prstDash val="solid"/>
                <a:round/>
                <a:headEnd type="none" w="med" len="med"/>
                <a:tailEnd type="none" w="med" len="med"/>
              </a:ln>
            </p:spPr>
          </p:cxnSp>
          <p:cxnSp>
            <p:nvCxnSpPr>
              <p:cNvPr id="861" name="Google Shape;861;p35"/>
              <p:cNvCxnSpPr/>
              <p:nvPr/>
            </p:nvCxnSpPr>
            <p:spPr>
              <a:xfrm>
                <a:off x="7482163" y="3934125"/>
                <a:ext cx="1697100" cy="0"/>
              </a:xfrm>
              <a:prstGeom prst="straightConnector1">
                <a:avLst/>
              </a:prstGeom>
              <a:noFill/>
              <a:ln w="19050" cap="rnd" cmpd="sng">
                <a:solidFill>
                  <a:schemeClr val="lt2"/>
                </a:solidFill>
                <a:prstDash val="solid"/>
                <a:round/>
                <a:headEnd type="none" w="med" len="med"/>
                <a:tailEnd type="none" w="med" len="med"/>
              </a:ln>
            </p:spPr>
          </p:cxnSp>
          <p:cxnSp>
            <p:nvCxnSpPr>
              <p:cNvPr id="862" name="Google Shape;862;p35"/>
              <p:cNvCxnSpPr/>
              <p:nvPr/>
            </p:nvCxnSpPr>
            <p:spPr>
              <a:xfrm>
                <a:off x="7636859" y="4479100"/>
                <a:ext cx="1542900" cy="0"/>
              </a:xfrm>
              <a:prstGeom prst="straightConnector1">
                <a:avLst/>
              </a:prstGeom>
              <a:noFill/>
              <a:ln w="19050" cap="rnd" cmpd="sng">
                <a:solidFill>
                  <a:schemeClr val="lt2"/>
                </a:solidFill>
                <a:prstDash val="solid"/>
                <a:round/>
                <a:headEnd type="none" w="med" len="med"/>
                <a:tailEnd type="none" w="med" len="med"/>
              </a:ln>
            </p:spPr>
          </p:cxnSp>
          <p:cxnSp>
            <p:nvCxnSpPr>
              <p:cNvPr id="863" name="Google Shape;863;p35"/>
              <p:cNvCxnSpPr/>
              <p:nvPr/>
            </p:nvCxnSpPr>
            <p:spPr>
              <a:xfrm>
                <a:off x="7787800" y="5024075"/>
                <a:ext cx="1391400" cy="0"/>
              </a:xfrm>
              <a:prstGeom prst="straightConnector1">
                <a:avLst/>
              </a:prstGeom>
              <a:noFill/>
              <a:ln w="19050" cap="rnd" cmpd="sng">
                <a:solidFill>
                  <a:schemeClr val="lt2"/>
                </a:solidFill>
                <a:prstDash val="solid"/>
                <a:round/>
                <a:headEnd type="none" w="med" len="med"/>
                <a:tailEnd type="none" w="med" len="med"/>
              </a:ln>
            </p:spPr>
          </p:cxnSp>
          <p:cxnSp>
            <p:nvCxnSpPr>
              <p:cNvPr id="864" name="Google Shape;864;p35"/>
              <p:cNvCxnSpPr/>
              <p:nvPr/>
            </p:nvCxnSpPr>
            <p:spPr>
              <a:xfrm>
                <a:off x="6566925" y="664300"/>
                <a:ext cx="2614200" cy="0"/>
              </a:xfrm>
              <a:prstGeom prst="straightConnector1">
                <a:avLst/>
              </a:prstGeom>
              <a:noFill/>
              <a:ln w="19050" cap="rnd" cmpd="sng">
                <a:solidFill>
                  <a:schemeClr val="lt2"/>
                </a:solidFill>
                <a:prstDash val="solid"/>
                <a:round/>
                <a:headEnd type="none" w="med" len="med"/>
                <a:tailEnd type="none" w="med" len="med"/>
              </a:ln>
            </p:spPr>
          </p:cxnSp>
          <p:cxnSp>
            <p:nvCxnSpPr>
              <p:cNvPr id="865" name="Google Shape;865;p35"/>
              <p:cNvCxnSpPr/>
              <p:nvPr/>
            </p:nvCxnSpPr>
            <p:spPr>
              <a:xfrm>
                <a:off x="6409225" y="119325"/>
                <a:ext cx="2770500" cy="0"/>
              </a:xfrm>
              <a:prstGeom prst="straightConnector1">
                <a:avLst/>
              </a:prstGeom>
              <a:noFill/>
              <a:ln w="19050" cap="rnd" cmpd="sng">
                <a:solidFill>
                  <a:schemeClr val="lt2"/>
                </a:solidFill>
                <a:prstDash val="solid"/>
                <a:round/>
                <a:headEnd type="none" w="med" len="med"/>
                <a:tailEnd type="none" w="med" len="med"/>
              </a:ln>
            </p:spPr>
          </p:cxnSp>
          <p:cxnSp>
            <p:nvCxnSpPr>
              <p:cNvPr id="866" name="Google Shape;866;p35"/>
              <p:cNvCxnSpPr/>
              <p:nvPr/>
            </p:nvCxnSpPr>
            <p:spPr>
              <a:xfrm rot="5400000">
                <a:off x="5342616"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867" name="Google Shape;867;p35"/>
              <p:cNvCxnSpPr/>
              <p:nvPr/>
            </p:nvCxnSpPr>
            <p:spPr>
              <a:xfrm>
                <a:off x="7369400" y="0"/>
                <a:ext cx="0" cy="3592500"/>
              </a:xfrm>
              <a:prstGeom prst="straightConnector1">
                <a:avLst/>
              </a:prstGeom>
              <a:noFill/>
              <a:ln w="19050" cap="rnd" cmpd="sng">
                <a:solidFill>
                  <a:schemeClr val="lt2"/>
                </a:solidFill>
                <a:prstDash val="solid"/>
                <a:round/>
                <a:headEnd type="none" w="med" len="med"/>
                <a:tailEnd type="none" w="med" len="med"/>
              </a:ln>
            </p:spPr>
          </p:cxnSp>
          <p:cxnSp>
            <p:nvCxnSpPr>
              <p:cNvPr id="868" name="Google Shape;868;p35"/>
              <p:cNvCxnSpPr/>
              <p:nvPr/>
            </p:nvCxnSpPr>
            <p:spPr>
              <a:xfrm>
                <a:off x="6824425" y="0"/>
                <a:ext cx="0" cy="1628400"/>
              </a:xfrm>
              <a:prstGeom prst="straightConnector1">
                <a:avLst/>
              </a:prstGeom>
              <a:noFill/>
              <a:ln w="19050" cap="rnd" cmpd="sng">
                <a:solidFill>
                  <a:schemeClr val="lt2"/>
                </a:solidFill>
                <a:prstDash val="solid"/>
                <a:round/>
                <a:headEnd type="none" w="med" len="med"/>
                <a:tailEnd type="none" w="med" len="med"/>
              </a:ln>
            </p:spPr>
          </p:cxnSp>
          <p:cxnSp>
            <p:nvCxnSpPr>
              <p:cNvPr id="869" name="Google Shape;869;p35"/>
              <p:cNvCxnSpPr/>
              <p:nvPr/>
            </p:nvCxnSpPr>
            <p:spPr>
              <a:xfrm rot="5400000">
                <a:off x="5887589" y="2571752"/>
                <a:ext cx="5143500" cy="0"/>
              </a:xfrm>
              <a:prstGeom prst="straightConnector1">
                <a:avLst/>
              </a:prstGeom>
              <a:noFill/>
              <a:ln w="19050" cap="rnd" cmpd="sng">
                <a:solidFill>
                  <a:schemeClr val="lt2"/>
                </a:solidFill>
                <a:prstDash val="solid"/>
                <a:round/>
                <a:headEnd type="none" w="med" len="med"/>
                <a:tailEnd type="none" w="med" len="med"/>
              </a:ln>
            </p:spPr>
          </p:cxnSp>
          <p:cxnSp>
            <p:nvCxnSpPr>
              <p:cNvPr id="870" name="Google Shape;870;p35"/>
              <p:cNvCxnSpPr/>
              <p:nvPr/>
            </p:nvCxnSpPr>
            <p:spPr>
              <a:xfrm rot="5400000">
                <a:off x="6432562" y="2571752"/>
                <a:ext cx="5143500" cy="0"/>
              </a:xfrm>
              <a:prstGeom prst="straightConnector1">
                <a:avLst/>
              </a:prstGeom>
              <a:noFill/>
              <a:ln w="19050" cap="rnd" cmpd="sng">
                <a:solidFill>
                  <a:schemeClr val="lt2"/>
                </a:solidFill>
                <a:prstDash val="solid"/>
                <a:round/>
                <a:headEnd type="none" w="med" len="med"/>
                <a:tailEnd type="none" w="med" len="med"/>
              </a:ln>
            </p:spPr>
          </p:cxnSp>
        </p:grpSp>
      </p:grpSp>
      <p:sp>
        <p:nvSpPr>
          <p:cNvPr id="871" name="Google Shape;871;p35"/>
          <p:cNvSpPr/>
          <p:nvPr/>
        </p:nvSpPr>
        <p:spPr>
          <a:xfrm flipH="1">
            <a:off x="1" y="3668960"/>
            <a:ext cx="7985330" cy="4560637"/>
          </a:xfrm>
          <a:custGeom>
            <a:avLst/>
            <a:gdLst/>
            <a:ahLst/>
            <a:cxnLst/>
            <a:rect l="l" t="t" r="r" b="b"/>
            <a:pathLst>
              <a:path w="59817" h="33898" extrusionOk="0">
                <a:moveTo>
                  <a:pt x="59816" y="0"/>
                </a:moveTo>
                <a:lnTo>
                  <a:pt x="1" y="33898"/>
                </a:lnTo>
                <a:lnTo>
                  <a:pt x="21543" y="33898"/>
                </a:lnTo>
                <a:lnTo>
                  <a:pt x="59816" y="16734"/>
                </a:lnTo>
                <a:lnTo>
                  <a:pt x="59816" y="0"/>
                </a:ln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880"/>
          </a:p>
        </p:txBody>
      </p:sp>
      <p:sp>
        <p:nvSpPr>
          <p:cNvPr id="872" name="Google Shape;872;p35"/>
          <p:cNvSpPr/>
          <p:nvPr/>
        </p:nvSpPr>
        <p:spPr>
          <a:xfrm rot="-5400000" flipH="1">
            <a:off x="12979901" y="-558258"/>
            <a:ext cx="1106400" cy="2222880"/>
          </a:xfrm>
          <a:prstGeom prst="rtTriangle">
            <a:avLst/>
          </a:prstGeom>
          <a:solidFill>
            <a:schemeClr val="dk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880"/>
          </a:p>
        </p:txBody>
      </p:sp>
      <p:grpSp>
        <p:nvGrpSpPr>
          <p:cNvPr id="873" name="Google Shape;873;p35"/>
          <p:cNvGrpSpPr/>
          <p:nvPr/>
        </p:nvGrpSpPr>
        <p:grpSpPr>
          <a:xfrm rot="-5400000">
            <a:off x="10075842" y="6577495"/>
            <a:ext cx="1565990" cy="1738246"/>
            <a:chOff x="777100" y="158663"/>
            <a:chExt cx="707850" cy="785712"/>
          </a:xfrm>
        </p:grpSpPr>
        <p:cxnSp>
          <p:nvCxnSpPr>
            <p:cNvPr id="874" name="Google Shape;874;p35"/>
            <p:cNvCxnSpPr/>
            <p:nvPr/>
          </p:nvCxnSpPr>
          <p:spPr>
            <a:xfrm rot="10800000" flipH="1">
              <a:off x="777100" y="158675"/>
              <a:ext cx="416700" cy="482100"/>
            </a:xfrm>
            <a:prstGeom prst="straightConnector1">
              <a:avLst/>
            </a:prstGeom>
            <a:noFill/>
            <a:ln w="19050" cap="flat" cmpd="sng">
              <a:solidFill>
                <a:schemeClr val="dk2"/>
              </a:solidFill>
              <a:prstDash val="solid"/>
              <a:round/>
              <a:headEnd type="none" w="med" len="med"/>
              <a:tailEnd type="none" w="med" len="med"/>
            </a:ln>
          </p:spPr>
        </p:cxnSp>
        <p:cxnSp>
          <p:nvCxnSpPr>
            <p:cNvPr id="875" name="Google Shape;875;p35"/>
            <p:cNvCxnSpPr/>
            <p:nvPr/>
          </p:nvCxnSpPr>
          <p:spPr>
            <a:xfrm flipH="1">
              <a:off x="809503" y="158663"/>
              <a:ext cx="384300" cy="774900"/>
            </a:xfrm>
            <a:prstGeom prst="straightConnector1">
              <a:avLst/>
            </a:prstGeom>
            <a:noFill/>
            <a:ln w="19050" cap="flat" cmpd="sng">
              <a:solidFill>
                <a:schemeClr val="dk2"/>
              </a:solidFill>
              <a:prstDash val="solid"/>
              <a:round/>
              <a:headEnd type="none" w="med" len="med"/>
              <a:tailEnd type="none" w="med" len="med"/>
            </a:ln>
          </p:spPr>
        </p:cxnSp>
        <p:cxnSp>
          <p:nvCxnSpPr>
            <p:cNvPr id="876" name="Google Shape;876;p35"/>
            <p:cNvCxnSpPr/>
            <p:nvPr/>
          </p:nvCxnSpPr>
          <p:spPr>
            <a:xfrm rot="10800000" flipH="1">
              <a:off x="807425" y="293075"/>
              <a:ext cx="527700" cy="651300"/>
            </a:xfrm>
            <a:prstGeom prst="straightConnector1">
              <a:avLst/>
            </a:prstGeom>
            <a:noFill/>
            <a:ln w="19050" cap="flat" cmpd="sng">
              <a:solidFill>
                <a:schemeClr val="dk2"/>
              </a:solidFill>
              <a:prstDash val="solid"/>
              <a:round/>
              <a:headEnd type="none" w="med" len="med"/>
              <a:tailEnd type="none" w="med" len="med"/>
            </a:ln>
          </p:spPr>
        </p:cxnSp>
        <p:cxnSp>
          <p:nvCxnSpPr>
            <p:cNvPr id="877" name="Google Shape;877;p35"/>
            <p:cNvCxnSpPr/>
            <p:nvPr/>
          </p:nvCxnSpPr>
          <p:spPr>
            <a:xfrm flipH="1">
              <a:off x="1087625" y="293075"/>
              <a:ext cx="247500" cy="618600"/>
            </a:xfrm>
            <a:prstGeom prst="straightConnector1">
              <a:avLst/>
            </a:prstGeom>
            <a:noFill/>
            <a:ln w="19050" cap="flat" cmpd="sng">
              <a:solidFill>
                <a:schemeClr val="dk2"/>
              </a:solidFill>
              <a:prstDash val="solid"/>
              <a:round/>
              <a:headEnd type="none" w="med" len="med"/>
              <a:tailEnd type="none" w="med" len="med"/>
            </a:ln>
          </p:spPr>
        </p:cxnSp>
        <p:cxnSp>
          <p:nvCxnSpPr>
            <p:cNvPr id="878" name="Google Shape;878;p35"/>
            <p:cNvCxnSpPr/>
            <p:nvPr/>
          </p:nvCxnSpPr>
          <p:spPr>
            <a:xfrm rot="10800000" flipH="1">
              <a:off x="1100675" y="547000"/>
              <a:ext cx="312600" cy="364800"/>
            </a:xfrm>
            <a:prstGeom prst="straightConnector1">
              <a:avLst/>
            </a:prstGeom>
            <a:noFill/>
            <a:ln w="19050" cap="flat" cmpd="sng">
              <a:solidFill>
                <a:schemeClr val="dk2"/>
              </a:solidFill>
              <a:prstDash val="solid"/>
              <a:round/>
              <a:headEnd type="none" w="med" len="med"/>
              <a:tailEnd type="none" w="med" len="med"/>
            </a:ln>
          </p:spPr>
        </p:cxnSp>
        <p:cxnSp>
          <p:nvCxnSpPr>
            <p:cNvPr id="879" name="Google Shape;879;p35"/>
            <p:cNvCxnSpPr/>
            <p:nvPr/>
          </p:nvCxnSpPr>
          <p:spPr>
            <a:xfrm flipH="1">
              <a:off x="1315750" y="547000"/>
              <a:ext cx="91200" cy="364800"/>
            </a:xfrm>
            <a:prstGeom prst="straightConnector1">
              <a:avLst/>
            </a:prstGeom>
            <a:noFill/>
            <a:ln w="19050" cap="flat" cmpd="sng">
              <a:solidFill>
                <a:schemeClr val="dk2"/>
              </a:solidFill>
              <a:prstDash val="solid"/>
              <a:round/>
              <a:headEnd type="none" w="med" len="med"/>
              <a:tailEnd type="none" w="med" len="med"/>
            </a:ln>
          </p:spPr>
        </p:cxnSp>
        <p:cxnSp>
          <p:nvCxnSpPr>
            <p:cNvPr id="880" name="Google Shape;880;p35"/>
            <p:cNvCxnSpPr/>
            <p:nvPr/>
          </p:nvCxnSpPr>
          <p:spPr>
            <a:xfrm rot="10800000" flipH="1">
              <a:off x="1315750" y="703175"/>
              <a:ext cx="169200" cy="208500"/>
            </a:xfrm>
            <a:prstGeom prst="straightConnector1">
              <a:avLst/>
            </a:prstGeom>
            <a:noFill/>
            <a:ln w="19050"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34249340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68621404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45179223"/>
      </p:ext>
    </p:extLst>
  </p:cSld>
  <p:clrMapOvr>
    <a:masterClrMapping/>
  </p:clrMapOvr>
  <p:hf hdr="0" dt="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32843764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F1801BDA-50C1-A446-84BE-19730FC0B159}"/>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68352016"/>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extLst>
              <p:ext uri="{D42A27DB-BD31-4B8C-83A1-F6EECF244321}">
                <p14:modId xmlns:p14="http://schemas.microsoft.com/office/powerpoint/2010/main" val="2866413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428906040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39797116"/>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62295558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832884257"/>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0909338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58632776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3138769635"/>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826299622"/>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683123911"/>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6351454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59965537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extLst>
              <p:ext uri="{D42A27DB-BD31-4B8C-83A1-F6EECF244321}">
                <p14:modId xmlns:p14="http://schemas.microsoft.com/office/powerpoint/2010/main" val="1652140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41446049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507628072"/>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04825313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19895480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93168665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41986745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6561016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36110220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37944555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61520032"/>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237515458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extLst>
              <p:ext uri="{D42A27DB-BD31-4B8C-83A1-F6EECF244321}">
                <p14:modId xmlns:p14="http://schemas.microsoft.com/office/powerpoint/2010/main" val="3523313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40108339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2625121477"/>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18832404"/>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0261868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5775460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758062387"/>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30370"/>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272034858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1938748970"/>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0155906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44788066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extLst>
              <p:ext uri="{D42A27DB-BD31-4B8C-83A1-F6EECF244321}">
                <p14:modId xmlns:p14="http://schemas.microsoft.com/office/powerpoint/2010/main" val="357158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259230455"/>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67803017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9947504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294572251"/>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497240096"/>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00289467"/>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649642725"/>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370112687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860843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77721180"/>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22934188"/>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extLst>
              <p:ext uri="{D42A27DB-BD31-4B8C-83A1-F6EECF244321}">
                <p14:modId xmlns:p14="http://schemas.microsoft.com/office/powerpoint/2010/main" val="4251061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3979008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265177296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91298E43-330E-9A4A-9788-4D5CFE99C46E}"/>
              </a:ext>
            </a:extLst>
          </p:cNvPr>
          <p:cNvPicPr>
            <a:picLocks noChangeAspect="1"/>
          </p:cNvPicPr>
          <p:nvPr userDrawn="1"/>
        </p:nvPicPr>
        <p:blipFill>
          <a:blip r:embed="rId6"/>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722531717"/>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91746306"/>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869154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339731064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279805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06893639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93638982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86084518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378536162"/>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extLst>
              <p:ext uri="{D42A27DB-BD31-4B8C-83A1-F6EECF244321}">
                <p14:modId xmlns:p14="http://schemas.microsoft.com/office/powerpoint/2010/main" val="31136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2390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extLst>
              <p:ext uri="{D42A27DB-BD31-4B8C-83A1-F6EECF244321}">
                <p14:modId xmlns:p14="http://schemas.microsoft.com/office/powerpoint/2010/main" val="351201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0972136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a:stretch>
            <a:fillRect/>
          </a:stretch>
        </p:blipFill>
        <p:spPr>
          <a:xfrm>
            <a:off x="6368796" y="481020"/>
            <a:ext cx="1892808" cy="1098880"/>
          </a:xfrm>
          <a:prstGeom prst="rect">
            <a:avLst/>
          </a:prstGeom>
        </p:spPr>
      </p:pic>
      <p:sp>
        <p:nvSpPr>
          <p:cNvPr id="8" name="Rectangle 7">
            <a:extLst>
              <a:ext uri="{FF2B5EF4-FFF2-40B4-BE49-F238E27FC236}">
                <a16:creationId xmlns:a16="http://schemas.microsoft.com/office/drawing/2014/main" id="{5E2336ED-22FA-7B4D-9C29-974B48887163}"/>
              </a:ext>
            </a:extLst>
          </p:cNvPr>
          <p:cNvSpPr/>
          <p:nvPr userDrawn="1"/>
        </p:nvSpPr>
        <p:spPr>
          <a:xfrm>
            <a:off x="247135" y="7369074"/>
            <a:ext cx="1754660" cy="625748"/>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276729"/>
      </p:ext>
    </p:extLst>
  </p:cSld>
  <p:clrMapOvr>
    <a:masterClrMapping/>
  </p:clrMapOvr>
  <p:extLst>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19F0B2-2F0C-E546-B1BC-2192B765C0B0}"/>
              </a:ext>
            </a:extLst>
          </p:cNvPr>
          <p:cNvPicPr>
            <a:picLocks noChangeAspect="1"/>
          </p:cNvPicPr>
          <p:nvPr userDrawn="1"/>
        </p:nvPicPr>
        <p:blipFill>
          <a:blip r:embed="rId3"/>
          <a:stretch>
            <a:fillRect/>
          </a:stretch>
        </p:blipFill>
        <p:spPr>
          <a:xfrm>
            <a:off x="5486513" y="1447534"/>
            <a:ext cx="3654104" cy="212140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rgbClr val="002577"/>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011E54A5-B40C-1246-804E-ECCA9E573CB6}"/>
              </a:ext>
            </a:extLst>
          </p:cNvPr>
          <p:cNvSpPr/>
          <p:nvPr userDrawn="1"/>
        </p:nvSpPr>
        <p:spPr>
          <a:xfrm>
            <a:off x="247135" y="7369074"/>
            <a:ext cx="1754660" cy="6257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26428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9249802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84905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55309929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02887289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47632075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3"/>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21F79DEC-24FD-3D45-BBD0-78D34C76486A}"/>
              </a:ext>
            </a:extLst>
          </p:cNvPr>
          <p:cNvPicPr>
            <a:picLocks noChangeAspect="1"/>
          </p:cNvPicPr>
          <p:nvPr userDrawn="1"/>
        </p:nvPicPr>
        <p:blipFill>
          <a:blip r:embed="rId3"/>
          <a:stretch>
            <a:fillRect/>
          </a:stretch>
        </p:blipFill>
        <p:spPr>
          <a:xfrm>
            <a:off x="6520427" y="632656"/>
            <a:ext cx="1892808" cy="1098879"/>
          </a:xfrm>
          <a:prstGeom prst="rect">
            <a:avLst/>
          </a:prstGeom>
        </p:spPr>
      </p:pic>
    </p:spTree>
    <p:extLst>
      <p:ext uri="{BB962C8B-B14F-4D97-AF65-F5344CB8AC3E}">
        <p14:creationId xmlns:p14="http://schemas.microsoft.com/office/powerpoint/2010/main" val="306640811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C12BD1B9-2752-AA4E-A1FB-36231D7A229D}"/>
              </a:ext>
            </a:extLst>
          </p:cNvPr>
          <p:cNvPicPr>
            <a:picLocks noChangeAspect="1"/>
          </p:cNvPicPr>
          <p:nvPr userDrawn="1"/>
        </p:nvPicPr>
        <p:blipFill>
          <a:blip r:embed="rId6"/>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9117161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372171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extLst>
              <p:ext uri="{D42A27DB-BD31-4B8C-83A1-F6EECF244321}">
                <p14:modId xmlns:p14="http://schemas.microsoft.com/office/powerpoint/2010/main" val="2030599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9612787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648062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49355431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6305559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6840300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389050027"/>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954378488"/>
      </p:ext>
    </p:extLst>
  </p:cSld>
  <p:clrMapOvr>
    <a:masterClrMapping/>
  </p:clrMapOvr>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4178568875"/>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440712802"/>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4648809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220588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extLst>
              <p:ext uri="{D42A27DB-BD31-4B8C-83A1-F6EECF244321}">
                <p14:modId xmlns:p14="http://schemas.microsoft.com/office/powerpoint/2010/main" val="1227899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61178567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69422054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142001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extLst>
              <p:ext uri="{D42A27DB-BD31-4B8C-83A1-F6EECF244321}">
                <p14:modId xmlns:p14="http://schemas.microsoft.com/office/powerpoint/2010/main" val="642723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118469750"/>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extLst>
              <p:ext uri="{D42A27DB-BD31-4B8C-83A1-F6EECF244321}">
                <p14:modId xmlns:p14="http://schemas.microsoft.com/office/powerpoint/2010/main" val="286270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1089885225"/>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extLst>
              <p:ext uri="{D42A27DB-BD31-4B8C-83A1-F6EECF244321}">
                <p14:modId xmlns:p14="http://schemas.microsoft.com/office/powerpoint/2010/main" val="1761387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34832225"/>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extLst>
              <p:ext uri="{D42A27DB-BD31-4B8C-83A1-F6EECF244321}">
                <p14:modId xmlns:p14="http://schemas.microsoft.com/office/powerpoint/2010/main" val="1569634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406720020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extLst>
              <p:ext uri="{D42A27DB-BD31-4B8C-83A1-F6EECF244321}">
                <p14:modId xmlns:p14="http://schemas.microsoft.com/office/powerpoint/2010/main" val="2201133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4890640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extLst>
              <p:ext uri="{D42A27DB-BD31-4B8C-83A1-F6EECF244321}">
                <p14:modId xmlns:p14="http://schemas.microsoft.com/office/powerpoint/2010/main" val="473091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317790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extLst>
              <p:ext uri="{D42A27DB-BD31-4B8C-83A1-F6EECF244321}">
                <p14:modId xmlns:p14="http://schemas.microsoft.com/office/powerpoint/2010/main" val="199218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7852DD00-C3B0-1F44-ACB8-4A6E52FB69DC}"/>
              </a:ext>
            </a:extLst>
          </p:cNvPr>
          <p:cNvSpPr>
            <a:spLocks noGrp="1"/>
          </p:cNvSpPr>
          <p:nvPr>
            <p:ph type="body" sz="quarter" idx="64" hasCustomPrompt="1"/>
          </p:nvPr>
        </p:nvSpPr>
        <p:spPr>
          <a:xfrm>
            <a:off x="34214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7CABDC14-A151-9D4B-8869-9AB764493546}"/>
              </a:ext>
            </a:extLst>
          </p:cNvPr>
          <p:cNvSpPr>
            <a:spLocks noGrp="1"/>
          </p:cNvSpPr>
          <p:nvPr>
            <p:ph type="body" sz="quarter" idx="65" hasCustomPrompt="1"/>
          </p:nvPr>
        </p:nvSpPr>
        <p:spPr>
          <a:xfrm>
            <a:off x="730947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EAA34820-997B-E943-9633-D85D238395EF}"/>
              </a:ext>
            </a:extLst>
          </p:cNvPr>
          <p:cNvSpPr>
            <a:spLocks noGrp="1"/>
          </p:cNvSpPr>
          <p:nvPr>
            <p:ph type="body" sz="quarter" idx="66" hasCustomPrompt="1"/>
          </p:nvPr>
        </p:nvSpPr>
        <p:spPr>
          <a:xfrm>
            <a:off x="7295961"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7116EE3F-8A01-8C4D-847C-9C75304451A3}"/>
              </a:ext>
            </a:extLst>
          </p:cNvPr>
          <p:cNvSpPr>
            <a:spLocks noGrp="1"/>
          </p:cNvSpPr>
          <p:nvPr>
            <p:ph type="body" sz="quarter" idx="67" hasCustomPrompt="1"/>
          </p:nvPr>
        </p:nvSpPr>
        <p:spPr>
          <a:xfrm>
            <a:off x="10848797"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24378095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27485660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extLst>
              <p:ext uri="{D42A27DB-BD31-4B8C-83A1-F6EECF244321}">
                <p14:modId xmlns:p14="http://schemas.microsoft.com/office/powerpoint/2010/main" val="1641805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660191755"/>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extLst>
              <p:ext uri="{D42A27DB-BD31-4B8C-83A1-F6EECF244321}">
                <p14:modId xmlns:p14="http://schemas.microsoft.com/office/powerpoint/2010/main" val="2336614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832426"/>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extLst>
              <p:ext uri="{D42A27DB-BD31-4B8C-83A1-F6EECF244321}">
                <p14:modId xmlns:p14="http://schemas.microsoft.com/office/powerpoint/2010/main" val="282788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spTree>
    <p:extLst>
      <p:ext uri="{BB962C8B-B14F-4D97-AF65-F5344CB8AC3E}">
        <p14:creationId xmlns:p14="http://schemas.microsoft.com/office/powerpoint/2010/main" val="351078121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extLst>
              <p:ext uri="{D42A27DB-BD31-4B8C-83A1-F6EECF244321}">
                <p14:modId xmlns:p14="http://schemas.microsoft.com/office/powerpoint/2010/main" val="3747564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836649883"/>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extLst>
              <p:ext uri="{D42A27DB-BD31-4B8C-83A1-F6EECF244321}">
                <p14:modId xmlns:p14="http://schemas.microsoft.com/office/powerpoint/2010/main" val="1551055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61057021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extLst>
              <p:ext uri="{D42A27DB-BD31-4B8C-83A1-F6EECF244321}">
                <p14:modId xmlns:p14="http://schemas.microsoft.com/office/powerpoint/2010/main" val="2176898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140959837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extLst>
              <p:ext uri="{D42A27DB-BD31-4B8C-83A1-F6EECF244321}">
                <p14:modId xmlns:p14="http://schemas.microsoft.com/office/powerpoint/2010/main" val="2257474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822579441"/>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extLst>
              <p:ext uri="{D42A27DB-BD31-4B8C-83A1-F6EECF244321}">
                <p14:modId xmlns:p14="http://schemas.microsoft.com/office/powerpoint/2010/main" val="173870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181936204"/>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extLst>
              <p:ext uri="{D42A27DB-BD31-4B8C-83A1-F6EECF244321}">
                <p14:modId xmlns:p14="http://schemas.microsoft.com/office/powerpoint/2010/main" val="1068624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4626493"/>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extLst>
              <p:ext uri="{D42A27DB-BD31-4B8C-83A1-F6EECF244321}">
                <p14:modId xmlns:p14="http://schemas.microsoft.com/office/powerpoint/2010/main" val="2001999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896686273"/>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5371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9548561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extLst>
              <p:ext uri="{D42A27DB-BD31-4B8C-83A1-F6EECF244321}">
                <p14:modId xmlns:p14="http://schemas.microsoft.com/office/powerpoint/2010/main" val="3416767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792707056"/>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extLst>
              <p:ext uri="{D42A27DB-BD31-4B8C-83A1-F6EECF244321}">
                <p14:modId xmlns:p14="http://schemas.microsoft.com/office/powerpoint/2010/main" val="559283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633840479"/>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extLst>
              <p:ext uri="{D42A27DB-BD31-4B8C-83A1-F6EECF244321}">
                <p14:modId xmlns:p14="http://schemas.microsoft.com/office/powerpoint/2010/main" val="2534645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164442565"/>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extLst>
              <p:ext uri="{D42A27DB-BD31-4B8C-83A1-F6EECF244321}">
                <p14:modId xmlns:p14="http://schemas.microsoft.com/office/powerpoint/2010/main" val="3113612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793446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06928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285277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a:stretch>
            <a:fillRect/>
          </a:stretch>
        </p:blipFill>
        <p:spPr>
          <a:xfrm>
            <a:off x="5486400" y="1447534"/>
            <a:ext cx="3657600" cy="2123440"/>
          </a:xfrm>
          <a:prstGeom prst="rect">
            <a:avLst/>
          </a:prstGeom>
        </p:spPr>
      </p:pic>
      <p:sp>
        <p:nvSpPr>
          <p:cNvPr id="3" name="Rectangle 2">
            <a:extLst>
              <a:ext uri="{FF2B5EF4-FFF2-40B4-BE49-F238E27FC236}">
                <a16:creationId xmlns:a16="http://schemas.microsoft.com/office/drawing/2014/main" id="{011E54A5-B40C-1246-804E-ECCA9E573CB6}"/>
              </a:ext>
            </a:extLst>
          </p:cNvPr>
          <p:cNvSpPr/>
          <p:nvPr userDrawn="1"/>
        </p:nvSpPr>
        <p:spPr>
          <a:xfrm>
            <a:off x="247135" y="7369074"/>
            <a:ext cx="1754660" cy="625748"/>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703872"/>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EBDA43-2314-074F-B79F-5894328E4055}"/>
              </a:ext>
            </a:extLst>
          </p:cNvPr>
          <p:cNvPicPr>
            <a:picLocks noChangeAspect="1"/>
          </p:cNvPicPr>
          <p:nvPr userDrawn="1"/>
        </p:nvPicPr>
        <p:blipFill>
          <a:blip r:embed="rId3"/>
          <a:stretch>
            <a:fillRect/>
          </a:stretch>
        </p:blipFill>
        <p:spPr>
          <a:xfrm>
            <a:off x="5515180" y="1473538"/>
            <a:ext cx="3600037" cy="2090021"/>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1875961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rgbClr val="002577"/>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52417282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79029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0223905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936034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5203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1609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72501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456197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3C78DE2-F3F8-8440-8BEE-9DD78FC37077}"/>
              </a:ext>
            </a:extLst>
          </p:cNvPr>
          <p:cNvPicPr>
            <a:picLocks noChangeAspect="1"/>
          </p:cNvPicPr>
          <p:nvPr userDrawn="1"/>
        </p:nvPicPr>
        <p:blipFill>
          <a:blip r:embed="rId6"/>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6265813"/>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91438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0739795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219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8284414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3"/>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1313122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10" name="Picture 9">
            <a:extLst>
              <a:ext uri="{FF2B5EF4-FFF2-40B4-BE49-F238E27FC236}">
                <a16:creationId xmlns:a16="http://schemas.microsoft.com/office/drawing/2014/main" id="{0455F57A-1F39-874F-8207-6EE6DB30C665}"/>
              </a:ext>
            </a:extLst>
          </p:cNvPr>
          <p:cNvPicPr>
            <a:picLocks noChangeAspect="1"/>
          </p:cNvPicPr>
          <p:nvPr userDrawn="1"/>
        </p:nvPicPr>
        <p:blipFill>
          <a:blip r:embed="rId3"/>
          <a:stretch>
            <a:fillRect/>
          </a:stretch>
        </p:blipFill>
        <p:spPr>
          <a:xfrm>
            <a:off x="6368796" y="492601"/>
            <a:ext cx="1892808" cy="1098879"/>
          </a:xfrm>
          <a:prstGeom prst="rect">
            <a:avLst/>
          </a:prstGeom>
        </p:spPr>
      </p:pic>
    </p:spTree>
    <p:extLst>
      <p:ext uri="{BB962C8B-B14F-4D97-AF65-F5344CB8AC3E}">
        <p14:creationId xmlns:p14="http://schemas.microsoft.com/office/powerpoint/2010/main" val="96779110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extLst>
              <p:ext uri="{D42A27DB-BD31-4B8C-83A1-F6EECF244321}">
                <p14:modId xmlns:p14="http://schemas.microsoft.com/office/powerpoint/2010/main" val="2106500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C12BD1B9-2752-AA4E-A1FB-36231D7A229D}"/>
              </a:ext>
            </a:extLst>
          </p:cNvPr>
          <p:cNvPicPr>
            <a:picLocks noChangeAspect="1"/>
          </p:cNvPicPr>
          <p:nvPr userDrawn="1"/>
        </p:nvPicPr>
        <p:blipFill>
          <a:blip r:embed="rId6"/>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56529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extLst>
              <p:ext uri="{D42A27DB-BD31-4B8C-83A1-F6EECF244321}">
                <p14:modId xmlns:p14="http://schemas.microsoft.com/office/powerpoint/2010/main" val="3118273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075277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extLst>
              <p:ext uri="{D42A27DB-BD31-4B8C-83A1-F6EECF244321}">
                <p14:modId xmlns:p14="http://schemas.microsoft.com/office/powerpoint/2010/main" val="2026530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638957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extLst>
              <p:ext uri="{D42A27DB-BD31-4B8C-83A1-F6EECF244321}">
                <p14:modId xmlns:p14="http://schemas.microsoft.com/office/powerpoint/2010/main" val="3025997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23870040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extLst>
              <p:ext uri="{D42A27DB-BD31-4B8C-83A1-F6EECF244321}">
                <p14:modId xmlns:p14="http://schemas.microsoft.com/office/powerpoint/2010/main" val="1998309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1474075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extLst>
              <p:ext uri="{D42A27DB-BD31-4B8C-83A1-F6EECF244321}">
                <p14:modId xmlns:p14="http://schemas.microsoft.com/office/powerpoint/2010/main" val="2409048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74232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extLst>
              <p:ext uri="{D42A27DB-BD31-4B8C-83A1-F6EECF244321}">
                <p14:modId xmlns:p14="http://schemas.microsoft.com/office/powerpoint/2010/main" val="4096410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extLst>
              <p:ext uri="{D42A27DB-BD31-4B8C-83A1-F6EECF244321}">
                <p14:modId xmlns:p14="http://schemas.microsoft.com/office/powerpoint/2010/main" val="3527501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07920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extLst>
              <p:ext uri="{D42A27DB-BD31-4B8C-83A1-F6EECF244321}">
                <p14:modId xmlns:p14="http://schemas.microsoft.com/office/powerpoint/2010/main" val="262708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extLst>
              <p:ext uri="{D42A27DB-BD31-4B8C-83A1-F6EECF244321}">
                <p14:modId xmlns:p14="http://schemas.microsoft.com/office/powerpoint/2010/main" val="14351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extLst>
              <p:ext uri="{D42A27DB-BD31-4B8C-83A1-F6EECF244321}">
                <p14:modId xmlns:p14="http://schemas.microsoft.com/office/powerpoint/2010/main" val="3883814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extLst>
              <p:ext uri="{D42A27DB-BD31-4B8C-83A1-F6EECF244321}">
                <p14:modId xmlns:p14="http://schemas.microsoft.com/office/powerpoint/2010/main" val="1857838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143686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extLst>
              <p:ext uri="{D42A27DB-BD31-4B8C-83A1-F6EECF244321}">
                <p14:modId xmlns:p14="http://schemas.microsoft.com/office/powerpoint/2010/main" val="111324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4480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extLst>
              <p:ext uri="{D42A27DB-BD31-4B8C-83A1-F6EECF244321}">
                <p14:modId xmlns:p14="http://schemas.microsoft.com/office/powerpoint/2010/main" val="3613216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74676669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2731624"/>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459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42894152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634759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1" name="Picture 10">
            <a:extLst>
              <a:ext uri="{FF2B5EF4-FFF2-40B4-BE49-F238E27FC236}">
                <a16:creationId xmlns:a16="http://schemas.microsoft.com/office/drawing/2014/main" id="{C5267CE5-6C42-F04E-8152-8EEAC8DC370C}"/>
              </a:ext>
            </a:extLst>
          </p:cNvPr>
          <p:cNvPicPr>
            <a:picLocks noChangeAspect="1"/>
          </p:cNvPicPr>
          <p:nvPr userDrawn="1"/>
        </p:nvPicPr>
        <p:blipFill>
          <a:blip r:embed="rId6"/>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32825722"/>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extLst>
              <p:ext uri="{D42A27DB-BD31-4B8C-83A1-F6EECF244321}">
                <p14:modId xmlns:p14="http://schemas.microsoft.com/office/powerpoint/2010/main" val="2543787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extLst>
              <p:ext uri="{D42A27DB-BD31-4B8C-83A1-F6EECF244321}">
                <p14:modId xmlns:p14="http://schemas.microsoft.com/office/powerpoint/2010/main" val="2725697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038473283"/>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extLst>
              <p:ext uri="{D42A27DB-BD31-4B8C-83A1-F6EECF244321}">
                <p14:modId xmlns:p14="http://schemas.microsoft.com/office/powerpoint/2010/main" val="496560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9351021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extLst>
              <p:ext uri="{D42A27DB-BD31-4B8C-83A1-F6EECF244321}">
                <p14:modId xmlns:p14="http://schemas.microsoft.com/office/powerpoint/2010/main" val="28450399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extLst>
              <p:ext uri="{D42A27DB-BD31-4B8C-83A1-F6EECF244321}">
                <p14:modId xmlns:p14="http://schemas.microsoft.com/office/powerpoint/2010/main" val="15955561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4686701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extLst>
              <p:ext uri="{D42A27DB-BD31-4B8C-83A1-F6EECF244321}">
                <p14:modId xmlns:p14="http://schemas.microsoft.com/office/powerpoint/2010/main" val="52339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extLst>
              <p:ext uri="{D42A27DB-BD31-4B8C-83A1-F6EECF244321}">
                <p14:modId xmlns:p14="http://schemas.microsoft.com/office/powerpoint/2010/main" val="331151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8441907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extLst>
              <p:ext uri="{D42A27DB-BD31-4B8C-83A1-F6EECF244321}">
                <p14:modId xmlns:p14="http://schemas.microsoft.com/office/powerpoint/2010/main" val="3856100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964450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30543414"/>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41706145"/>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361541116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9092962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extLst>
              <p:ext uri="{D42A27DB-BD31-4B8C-83A1-F6EECF244321}">
                <p14:modId xmlns:p14="http://schemas.microsoft.com/office/powerpoint/2010/main" val="596539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665363804"/>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12295158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784868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67755357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7932949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F8A55ECA-A189-4A54-964F-120A27450EA4}"/>
              </a:ext>
            </a:extLst>
          </p:cNvPr>
          <p:cNvPicPr>
            <a:picLocks noChangeAspect="1"/>
          </p:cNvPicPr>
          <p:nvPr userDrawn="1"/>
        </p:nvPicPr>
        <p:blipFill>
          <a:blip r:embed="rId4"/>
          <a:stretch>
            <a:fillRect/>
          </a:stretch>
        </p:blipFill>
        <p:spPr>
          <a:xfrm>
            <a:off x="6368988" y="481020"/>
            <a:ext cx="1892616" cy="109888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09685406"/>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57E516EB-7B5F-B040-A8EF-5398B6CF9F4D}"/>
              </a:ext>
            </a:extLst>
          </p:cNvPr>
          <p:cNvPicPr>
            <a:picLocks noChangeAspect="1"/>
          </p:cNvPicPr>
          <p:nvPr userDrawn="1"/>
        </p:nvPicPr>
        <p:blipFill>
          <a:blip r:embed="rId6"/>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6038024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31248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742270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1886905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06654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extLst>
              <p:ext uri="{D42A27DB-BD31-4B8C-83A1-F6EECF244321}">
                <p14:modId xmlns:p14="http://schemas.microsoft.com/office/powerpoint/2010/main" val="4065181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371416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5192351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687720348"/>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92663593"/>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309760819"/>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683477404"/>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727789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384317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593260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9955121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3A4FB5A2-CCC5-014E-9AAD-FADA8079111E}"/>
              </a:ext>
            </a:extLst>
          </p:cNvPr>
          <p:cNvSpPr/>
          <p:nvPr userDrawn="1"/>
        </p:nvSpPr>
        <p:spPr>
          <a:xfrm>
            <a:off x="247135" y="7371468"/>
            <a:ext cx="1767016" cy="6727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888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image" Target="../media/image50.png"/><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image" Target="../media/image49.emf"/><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oleObject" Target="../embeddings/oleObject43.bin"/><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tags" Target="../tags/tag44.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ags" Target="../tags/tag6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3.xml"/><Relationship Id="rId2" Type="http://schemas.openxmlformats.org/officeDocument/2006/relationships/slideLayout" Target="../slideLayouts/slideLayout66.xml"/><Relationship Id="rId16" Type="http://schemas.openxmlformats.org/officeDocument/2006/relationships/image" Target="../media/image50.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70.emf"/><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oleObject" Target="../embeddings/oleObject64.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oleObject" Target="../embeddings/oleObject75.bin"/><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tags" Target="../tags/tag7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theme" Target="../theme/theme4.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image" Target="../media/image50.png"/><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image" Target="../media/image49.emf"/></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9" Type="http://schemas.openxmlformats.org/officeDocument/2006/relationships/slideLayout" Target="../slideLayouts/slideLayout137.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42" Type="http://schemas.openxmlformats.org/officeDocument/2006/relationships/slideLayout" Target="../slideLayouts/slideLayout140.xml"/><Relationship Id="rId47" Type="http://schemas.openxmlformats.org/officeDocument/2006/relationships/slideLayout" Target="../slideLayouts/slideLayout145.xml"/><Relationship Id="rId50" Type="http://schemas.openxmlformats.org/officeDocument/2006/relationships/oleObject" Target="../embeddings/oleObject98.bin"/><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slideLayout" Target="../slideLayouts/slideLayout136.xml"/><Relationship Id="rId46" Type="http://schemas.openxmlformats.org/officeDocument/2006/relationships/slideLayout" Target="../slideLayouts/slideLayout144.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slideLayout" Target="../slideLayouts/slideLayout127.xml"/><Relationship Id="rId41" Type="http://schemas.openxmlformats.org/officeDocument/2006/relationships/slideLayout" Target="../slideLayouts/slideLayout139.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slideLayout" Target="../slideLayouts/slideLayout135.xml"/><Relationship Id="rId40" Type="http://schemas.openxmlformats.org/officeDocument/2006/relationships/slideLayout" Target="../slideLayouts/slideLayout138.xml"/><Relationship Id="rId45" Type="http://schemas.openxmlformats.org/officeDocument/2006/relationships/slideLayout" Target="../slideLayouts/slideLayout143.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slideLayout" Target="../slideLayouts/slideLayout134.xml"/><Relationship Id="rId49" Type="http://schemas.openxmlformats.org/officeDocument/2006/relationships/tags" Target="../tags/tag99.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4" Type="http://schemas.openxmlformats.org/officeDocument/2006/relationships/slideLayout" Target="../slideLayouts/slideLayout142.xml"/><Relationship Id="rId52" Type="http://schemas.openxmlformats.org/officeDocument/2006/relationships/image" Target="../media/image2.png"/><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 Id="rId43" Type="http://schemas.openxmlformats.org/officeDocument/2006/relationships/slideLayout" Target="../slideLayouts/slideLayout141.xml"/><Relationship Id="rId48" Type="http://schemas.openxmlformats.org/officeDocument/2006/relationships/theme" Target="../theme/theme5.xml"/><Relationship Id="rId8" Type="http://schemas.openxmlformats.org/officeDocument/2006/relationships/slideLayout" Target="../slideLayouts/slideLayout106.xml"/><Relationship Id="rId51"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9" Type="http://schemas.openxmlformats.org/officeDocument/2006/relationships/slideLayout" Target="../slideLayouts/slideLayout184.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34" Type="http://schemas.openxmlformats.org/officeDocument/2006/relationships/slideLayout" Target="../slideLayouts/slideLayout179.xml"/><Relationship Id="rId42" Type="http://schemas.openxmlformats.org/officeDocument/2006/relationships/slideLayout" Target="../slideLayouts/slideLayout187.xml"/><Relationship Id="rId47" Type="http://schemas.openxmlformats.org/officeDocument/2006/relationships/image" Target="../media/image2.png"/><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33" Type="http://schemas.openxmlformats.org/officeDocument/2006/relationships/slideLayout" Target="../slideLayouts/slideLayout178.xml"/><Relationship Id="rId38" Type="http://schemas.openxmlformats.org/officeDocument/2006/relationships/slideLayout" Target="../slideLayouts/slideLayout183.xml"/><Relationship Id="rId46" Type="http://schemas.openxmlformats.org/officeDocument/2006/relationships/image" Target="../media/image1.emf"/><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41" Type="http://schemas.openxmlformats.org/officeDocument/2006/relationships/slideLayout" Target="../slideLayouts/slideLayout186.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32" Type="http://schemas.openxmlformats.org/officeDocument/2006/relationships/slideLayout" Target="../slideLayouts/slideLayout177.xml"/><Relationship Id="rId37" Type="http://schemas.openxmlformats.org/officeDocument/2006/relationships/slideLayout" Target="../slideLayouts/slideLayout182.xml"/><Relationship Id="rId40" Type="http://schemas.openxmlformats.org/officeDocument/2006/relationships/slideLayout" Target="../slideLayouts/slideLayout185.xml"/><Relationship Id="rId45" Type="http://schemas.openxmlformats.org/officeDocument/2006/relationships/oleObject" Target="../embeddings/oleObject142.bin"/><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36" Type="http://schemas.openxmlformats.org/officeDocument/2006/relationships/slideLayout" Target="../slideLayouts/slideLayout181.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31" Type="http://schemas.openxmlformats.org/officeDocument/2006/relationships/slideLayout" Target="../slideLayouts/slideLayout176.xml"/><Relationship Id="rId44" Type="http://schemas.openxmlformats.org/officeDocument/2006/relationships/tags" Target="../tags/tag143.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slideLayout" Target="../slideLayouts/slideLayout175.xml"/><Relationship Id="rId35" Type="http://schemas.openxmlformats.org/officeDocument/2006/relationships/slideLayout" Target="../slideLayouts/slideLayout180.xml"/><Relationship Id="rId43"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tags" Target="../tags/tag18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7.xml"/><Relationship Id="rId2" Type="http://schemas.openxmlformats.org/officeDocument/2006/relationships/slideLayout" Target="../slideLayouts/slideLayout189.xml"/><Relationship Id="rId16" Type="http://schemas.openxmlformats.org/officeDocument/2006/relationships/image" Target="../media/image50.png"/><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70.emf"/><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oleObject" Target="../embeddings/oleObject184.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18" Type="http://schemas.openxmlformats.org/officeDocument/2006/relationships/slideLayout" Target="../slideLayouts/slideLayout216.xml"/><Relationship Id="rId26" Type="http://schemas.openxmlformats.org/officeDocument/2006/relationships/oleObject" Target="../embeddings/oleObject195.bin"/><Relationship Id="rId3" Type="http://schemas.openxmlformats.org/officeDocument/2006/relationships/slideLayout" Target="../slideLayouts/slideLayout201.xml"/><Relationship Id="rId21" Type="http://schemas.openxmlformats.org/officeDocument/2006/relationships/slideLayout" Target="../slideLayouts/slideLayout219.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slideLayout" Target="../slideLayouts/slideLayout215.xml"/><Relationship Id="rId25" Type="http://schemas.openxmlformats.org/officeDocument/2006/relationships/tags" Target="../tags/tag196.xml"/><Relationship Id="rId2" Type="http://schemas.openxmlformats.org/officeDocument/2006/relationships/slideLayout" Target="../slideLayouts/slideLayout200.xml"/><Relationship Id="rId16" Type="http://schemas.openxmlformats.org/officeDocument/2006/relationships/slideLayout" Target="../slideLayouts/slideLayout214.xml"/><Relationship Id="rId20" Type="http://schemas.openxmlformats.org/officeDocument/2006/relationships/slideLayout" Target="../slideLayouts/slideLayout218.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24" Type="http://schemas.openxmlformats.org/officeDocument/2006/relationships/theme" Target="../theme/theme8.xml"/><Relationship Id="rId5" Type="http://schemas.openxmlformats.org/officeDocument/2006/relationships/slideLayout" Target="../slideLayouts/slideLayout203.xml"/><Relationship Id="rId15" Type="http://schemas.openxmlformats.org/officeDocument/2006/relationships/slideLayout" Target="../slideLayouts/slideLayout213.xml"/><Relationship Id="rId23" Type="http://schemas.openxmlformats.org/officeDocument/2006/relationships/slideLayout" Target="../slideLayouts/slideLayout221.xml"/><Relationship Id="rId28" Type="http://schemas.openxmlformats.org/officeDocument/2006/relationships/image" Target="../media/image50.png"/><Relationship Id="rId10" Type="http://schemas.openxmlformats.org/officeDocument/2006/relationships/slideLayout" Target="../slideLayouts/slideLayout208.xml"/><Relationship Id="rId19" Type="http://schemas.openxmlformats.org/officeDocument/2006/relationships/slideLayout" Target="../slideLayouts/slideLayout217.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 Id="rId22" Type="http://schemas.openxmlformats.org/officeDocument/2006/relationships/slideLayout" Target="../slideLayouts/slideLayout220.xml"/><Relationship Id="rId27" Type="http://schemas.openxmlformats.org/officeDocument/2006/relationships/image" Target="../media/image49.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5"/>
            </p:custDataLst>
            <p:extLst>
              <p:ext uri="{D42A27DB-BD31-4B8C-83A1-F6EECF244321}">
                <p14:modId xmlns:p14="http://schemas.microsoft.com/office/powerpoint/2010/main" val="2636706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6" imgW="7772400" imgH="10058400" progId="TCLayout.ActiveDocument.1">
                  <p:embed/>
                </p:oleObj>
              </mc:Choice>
              <mc:Fallback>
                <p:oleObj name="think-cell Slide" r:id="rId46"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18AEC85F-6E33-EA49-8BE6-14A59B4E096D}"/>
              </a:ext>
            </a:extLst>
          </p:cNvPr>
          <p:cNvPicPr>
            <a:picLocks noChangeAspect="1"/>
          </p:cNvPicPr>
          <p:nvPr userDrawn="1"/>
        </p:nvPicPr>
        <p:blipFill>
          <a:blip r:embed="rId48"/>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34603684"/>
      </p:ext>
    </p:extLst>
  </p:cSld>
  <p:clrMap bg1="lt1" tx1="dk1" bg2="lt2" tx2="dk2" accent1="accent1" accent2="accent2" accent3="accent3" accent4="accent4" accent5="accent5" accent6="accent6" hlink="hlink" folHlink="folHlink"/>
  <p:sldLayoutIdLst>
    <p:sldLayoutId id="2147484178" r:id="rId1"/>
    <p:sldLayoutId id="2147484034" r:id="rId2"/>
    <p:sldLayoutId id="2147484092" r:id="rId3"/>
    <p:sldLayoutId id="2147484084" r:id="rId4"/>
    <p:sldLayoutId id="2147484037" r:id="rId5"/>
    <p:sldLayoutId id="2147484039" r:id="rId6"/>
    <p:sldLayoutId id="2147484041" r:id="rId7"/>
    <p:sldLayoutId id="2147484042" r:id="rId8"/>
    <p:sldLayoutId id="2147484044" r:id="rId9"/>
    <p:sldLayoutId id="2147484046"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2" r:id="rId23"/>
    <p:sldLayoutId id="2147484063" r:id="rId24"/>
    <p:sldLayoutId id="2147484065" r:id="rId25"/>
    <p:sldLayoutId id="2147484066" r:id="rId26"/>
    <p:sldLayoutId id="2147484067" r:id="rId27"/>
    <p:sldLayoutId id="2147484068" r:id="rId28"/>
    <p:sldLayoutId id="2147484069" r:id="rId29"/>
    <p:sldLayoutId id="2147484070" r:id="rId30"/>
    <p:sldLayoutId id="2147484071" r:id="rId31"/>
    <p:sldLayoutId id="2147484072" r:id="rId32"/>
    <p:sldLayoutId id="2147484073" r:id="rId33"/>
    <p:sldLayoutId id="2147484074" r:id="rId34"/>
    <p:sldLayoutId id="2147484075" r:id="rId35"/>
    <p:sldLayoutId id="2147484076" r:id="rId36"/>
    <p:sldLayoutId id="2147484077" r:id="rId37"/>
    <p:sldLayoutId id="2147484078" r:id="rId38"/>
    <p:sldLayoutId id="2147484079" r:id="rId39"/>
    <p:sldLayoutId id="2147484080" r:id="rId40"/>
    <p:sldLayoutId id="2147484081" r:id="rId41"/>
    <p:sldLayoutId id="2147484035" r:id="rId42"/>
    <p:sldLayoutId id="2147484036" r:id="rId43"/>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3"/>
            </p:custDataLst>
            <p:extLst>
              <p:ext uri="{D42A27DB-BD31-4B8C-83A1-F6EECF244321}">
                <p14:modId xmlns:p14="http://schemas.microsoft.com/office/powerpoint/2010/main" val="193805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4" imgW="7772400" imgH="10058400" progId="TCLayout.ActiveDocument.1">
                  <p:embed/>
                </p:oleObj>
              </mc:Choice>
              <mc:Fallback>
                <p:oleObj name="think-cell Slide" r:id="rId24"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D14C00B-95B3-DF41-AC05-3B21CE01899B}"/>
              </a:ext>
            </a:extLst>
          </p:cNvPr>
          <p:cNvPicPr>
            <a:picLocks noChangeAspect="1"/>
          </p:cNvPicPr>
          <p:nvPr userDrawn="1"/>
        </p:nvPicPr>
        <p:blipFill>
          <a:blip r:embed="rId26"/>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4091" r:id="rId1"/>
    <p:sldLayoutId id="2147483973" r:id="rId2"/>
    <p:sldLayoutId id="2147484225" r:id="rId3"/>
    <p:sldLayoutId id="2147484085" r:id="rId4"/>
    <p:sldLayoutId id="2147484094" r:id="rId5"/>
    <p:sldLayoutId id="2147484095" r:id="rId6"/>
    <p:sldLayoutId id="2147484096" r:id="rId7"/>
    <p:sldLayoutId id="2147484097" r:id="rId8"/>
    <p:sldLayoutId id="2147484098" r:id="rId9"/>
    <p:sldLayoutId id="2147483786" r:id="rId10"/>
    <p:sldLayoutId id="2147483788" r:id="rId11"/>
    <p:sldLayoutId id="2147483790" r:id="rId12"/>
    <p:sldLayoutId id="2147483791" r:id="rId13"/>
    <p:sldLayoutId id="2147483792" r:id="rId14"/>
    <p:sldLayoutId id="2147483960" r:id="rId15"/>
    <p:sldLayoutId id="2147483794" r:id="rId16"/>
    <p:sldLayoutId id="2147483795" r:id="rId17"/>
    <p:sldLayoutId id="2147483796" r:id="rId18"/>
    <p:sldLayoutId id="2147483728" r:id="rId19"/>
    <p:sldLayoutId id="2147483797" r:id="rId20"/>
    <p:sldLayoutId id="2147483800" r:id="rId21"/>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2" userDrawn="1">
          <p15:clr>
            <a:srgbClr val="FDE53C"/>
          </p15:clr>
        </p15:guide>
        <p15:guide id="15" pos="4656" userDrawn="1">
          <p15:clr>
            <a:srgbClr val="FDE53C"/>
          </p15:clr>
        </p15:guide>
        <p15:guide id="16" pos="6013" userDrawn="1">
          <p15:clr>
            <a:srgbClr val="FDE53C"/>
          </p15:clr>
        </p15:guide>
        <p15:guide id="17" pos="6106"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extLst>
              <p:ext uri="{D42A27DB-BD31-4B8C-83A1-F6EECF244321}">
                <p14:modId xmlns:p14="http://schemas.microsoft.com/office/powerpoint/2010/main" val="2783734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9" name="Picture 8">
            <a:extLst>
              <a:ext uri="{FF2B5EF4-FFF2-40B4-BE49-F238E27FC236}">
                <a16:creationId xmlns:a16="http://schemas.microsoft.com/office/drawing/2014/main" id="{EFA8B464-26E5-7646-8923-B6BE4205E77F}"/>
              </a:ext>
            </a:extLst>
          </p:cNvPr>
          <p:cNvPicPr>
            <a:picLocks noChangeAspect="1"/>
          </p:cNvPicPr>
          <p:nvPr userDrawn="1"/>
        </p:nvPicPr>
        <p:blipFill>
          <a:blip r:embed="rId16"/>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4089" r:id="rId1"/>
    <p:sldLayoutId id="2147484093" r:id="rId2"/>
    <p:sldLayoutId id="2147484090" r:id="rId3"/>
    <p:sldLayoutId id="2147484088" r:id="rId4"/>
    <p:sldLayoutId id="2147483944" r:id="rId5"/>
    <p:sldLayoutId id="2147483945" r:id="rId6"/>
    <p:sldLayoutId id="2147483946" r:id="rId7"/>
    <p:sldLayoutId id="2147483947" r:id="rId8"/>
    <p:sldLayoutId id="2147483949" r:id="rId9"/>
    <p:sldLayoutId id="2147484086" r:id="rId10"/>
    <p:sldLayoutId id="214748408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E739BC69-1F95-8845-879F-1E9CF726F5F5}"/>
              </a:ext>
            </a:extLst>
          </p:cNvPr>
          <p:cNvPicPr>
            <a:picLocks noChangeAspect="1"/>
          </p:cNvPicPr>
          <p:nvPr userDrawn="1"/>
        </p:nvPicPr>
        <p:blipFill>
          <a:blip r:embed="rId28"/>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0323296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0" imgW="7772400" imgH="10058400" progId="TCLayout.ActiveDocument.1">
                  <p:embed/>
                </p:oleObj>
              </mc:Choice>
              <mc:Fallback>
                <p:oleObj name="think-cell Slide" r:id="rId50"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51"/>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6A2264AA-8FC7-C04E-A0E7-6DDF13489889}"/>
              </a:ext>
            </a:extLst>
          </p:cNvPr>
          <p:cNvPicPr>
            <a:picLocks noChangeAspect="1"/>
          </p:cNvPicPr>
          <p:nvPr userDrawn="1"/>
        </p:nvPicPr>
        <p:blipFill>
          <a:blip r:embed="rId52"/>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2180038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81" r:id="rId21"/>
    <p:sldLayoutId id="2147484144" r:id="rId22"/>
    <p:sldLayoutId id="2147484145" r:id="rId23"/>
    <p:sldLayoutId id="2147484179"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251" r:id="rId45"/>
    <p:sldLayoutId id="2147484252" r:id="rId46"/>
    <p:sldLayoutId id="2147484253" r:id="rId47"/>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5" imgW="7772400" imgH="10058400" progId="TCLayout.ActiveDocument.1">
                  <p:embed/>
                </p:oleObj>
              </mc:Choice>
              <mc:Fallback>
                <p:oleObj name="think-cell Slide" r:id="rId45"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D99DC210-A5C5-904E-A12D-1B44BC849615}"/>
              </a:ext>
            </a:extLst>
          </p:cNvPr>
          <p:cNvPicPr>
            <a:picLocks noChangeAspect="1"/>
          </p:cNvPicPr>
          <p:nvPr userDrawn="1"/>
        </p:nvPicPr>
        <p:blipFill>
          <a:blip r:embed="rId47"/>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3261515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 id="2147484215" r:id="rId33"/>
    <p:sldLayoutId id="2147484216" r:id="rId34"/>
    <p:sldLayoutId id="2147484217" r:id="rId35"/>
    <p:sldLayoutId id="2147484218" r:id="rId36"/>
    <p:sldLayoutId id="2147484219" r:id="rId37"/>
    <p:sldLayoutId id="2147484220" r:id="rId38"/>
    <p:sldLayoutId id="2147484221" r:id="rId39"/>
    <p:sldLayoutId id="2147484222" r:id="rId40"/>
    <p:sldLayoutId id="2147484223" r:id="rId41"/>
    <p:sldLayoutId id="2147484224" r:id="rId42"/>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9" name="Picture 8">
            <a:extLst>
              <a:ext uri="{FF2B5EF4-FFF2-40B4-BE49-F238E27FC236}">
                <a16:creationId xmlns:a16="http://schemas.microsoft.com/office/drawing/2014/main" id="{9E4DCAD5-6FF4-4544-BFD5-C733A8DE22D5}"/>
              </a:ext>
            </a:extLst>
          </p:cNvPr>
          <p:cNvPicPr>
            <a:picLocks noChangeAspect="1"/>
          </p:cNvPicPr>
          <p:nvPr userDrawn="1"/>
        </p:nvPicPr>
        <p:blipFill>
          <a:blip r:embed="rId16"/>
          <a:stretch>
            <a:fillRect/>
          </a:stretch>
        </p:blipFill>
        <p:spPr>
          <a:xfrm>
            <a:off x="364865" y="7580195"/>
            <a:ext cx="1330407" cy="311708"/>
          </a:xfrm>
          <a:prstGeom prst="rect">
            <a:avLst/>
          </a:prstGeom>
        </p:spPr>
      </p:pic>
    </p:spTree>
    <p:extLst>
      <p:ext uri="{BB962C8B-B14F-4D97-AF65-F5344CB8AC3E}">
        <p14:creationId xmlns:p14="http://schemas.microsoft.com/office/powerpoint/2010/main" val="114628567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orient="horz" pos="2592">
          <p15:clr>
            <a:srgbClr val="FDE53C"/>
          </p15:clr>
        </p15:guide>
        <p15:guide id="3" pos="8928">
          <p15:clr>
            <a:srgbClr val="FDE53C"/>
          </p15:clr>
        </p15:guide>
        <p15:guide id="4" pos="288">
          <p15:clr>
            <a:srgbClr val="FDE53C"/>
          </p15:clr>
        </p15:guide>
        <p15:guide id="5" orient="horz" pos="4896">
          <p15:clr>
            <a:srgbClr val="F26B43"/>
          </p15:clr>
        </p15:guide>
        <p15:guide id="6" orient="horz" pos="2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D14C00B-95B3-DF41-AC05-3B21CE01899B}"/>
              </a:ext>
            </a:extLst>
          </p:cNvPr>
          <p:cNvPicPr>
            <a:picLocks noChangeAspect="1"/>
          </p:cNvPicPr>
          <p:nvPr userDrawn="1"/>
        </p:nvPicPr>
        <p:blipFill>
          <a:blip r:embed="rId28"/>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723531060"/>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50"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 id="2147484239" r:id="rId13"/>
    <p:sldLayoutId id="2147484240" r:id="rId14"/>
    <p:sldLayoutId id="2147484241" r:id="rId15"/>
    <p:sldLayoutId id="2147484242" r:id="rId16"/>
    <p:sldLayoutId id="2147484243" r:id="rId17"/>
    <p:sldLayoutId id="2147484244" r:id="rId18"/>
    <p:sldLayoutId id="2147484245" r:id="rId19"/>
    <p:sldLayoutId id="2147484246" r:id="rId20"/>
    <p:sldLayoutId id="2147484247" r:id="rId21"/>
    <p:sldLayoutId id="2147484248" r:id="rId22"/>
    <p:sldLayoutId id="2147484249"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9.xml"/><Relationship Id="rId1" Type="http://schemas.openxmlformats.org/officeDocument/2006/relationships/tags" Target="../tags/tag219.xml"/><Relationship Id="rId5" Type="http://schemas.openxmlformats.org/officeDocument/2006/relationships/image" Target="../media/image81.emf"/><Relationship Id="rId4" Type="http://schemas.openxmlformats.org/officeDocument/2006/relationships/oleObject" Target="../embeddings/oleObject218.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4.xml"/><Relationship Id="rId1" Type="http://schemas.openxmlformats.org/officeDocument/2006/relationships/tags" Target="../tags/tag223.xml"/><Relationship Id="rId5" Type="http://schemas.openxmlformats.org/officeDocument/2006/relationships/image" Target="../media/image82.emf"/><Relationship Id="rId4" Type="http://schemas.openxmlformats.org/officeDocument/2006/relationships/oleObject" Target="../embeddings/oleObject22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s://educationdata.org/average-cost-of-a-masters-degree" TargetMode="External"/><Relationship Id="rId2" Type="http://schemas.openxmlformats.org/officeDocument/2006/relationships/slideLayout" Target="../slideLayouts/slideLayout104.xml"/><Relationship Id="rId1" Type="http://schemas.openxmlformats.org/officeDocument/2006/relationships/tags" Target="../tags/tag224.xml"/><Relationship Id="rId6" Type="http://schemas.openxmlformats.org/officeDocument/2006/relationships/hyperlink" Target="https://educationdata.org/average-cost-of-college" TargetMode="External"/><Relationship Id="rId5" Type="http://schemas.openxmlformats.org/officeDocument/2006/relationships/image" Target="../media/image82.emf"/><Relationship Id="rId4" Type="http://schemas.openxmlformats.org/officeDocument/2006/relationships/oleObject" Target="../embeddings/oleObject223.bin"/></Relationships>
</file>

<file path=ppt/slides/_rels/slide12.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notesSlide" Target="../notesSlides/notesSlide12.xml"/><Relationship Id="rId1" Type="http://schemas.openxmlformats.org/officeDocument/2006/relationships/slideLayout" Target="../slideLayouts/slideLayout14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3.xml"/><Relationship Id="rId1" Type="http://schemas.openxmlformats.org/officeDocument/2006/relationships/tags" Target="../tags/tag225.xml"/><Relationship Id="rId5" Type="http://schemas.openxmlformats.org/officeDocument/2006/relationships/image" Target="../media/image84.emf"/><Relationship Id="rId4" Type="http://schemas.openxmlformats.org/officeDocument/2006/relationships/oleObject" Target="../embeddings/oleObject22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5.xml"/><Relationship Id="rId1" Type="http://schemas.openxmlformats.org/officeDocument/2006/relationships/tags" Target="../tags/tag226.xml"/><Relationship Id="rId6" Type="http://schemas.openxmlformats.org/officeDocument/2006/relationships/image" Target="../media/image96.png"/><Relationship Id="rId5" Type="http://schemas.openxmlformats.org/officeDocument/2006/relationships/image" Target="../media/image95.emf"/><Relationship Id="rId4" Type="http://schemas.openxmlformats.org/officeDocument/2006/relationships/oleObject" Target="../embeddings/oleObject22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5.xml"/><Relationship Id="rId1" Type="http://schemas.openxmlformats.org/officeDocument/2006/relationships/tags" Target="../tags/tag227.xml"/><Relationship Id="rId6" Type="http://schemas.openxmlformats.org/officeDocument/2006/relationships/image" Target="../media/image97.png"/><Relationship Id="rId5" Type="http://schemas.openxmlformats.org/officeDocument/2006/relationships/image" Target="../media/image95.emf"/><Relationship Id="rId4" Type="http://schemas.openxmlformats.org/officeDocument/2006/relationships/oleObject" Target="../embeddings/oleObject22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5.xml"/><Relationship Id="rId1" Type="http://schemas.openxmlformats.org/officeDocument/2006/relationships/tags" Target="../tags/tag228.xml"/><Relationship Id="rId6" Type="http://schemas.openxmlformats.org/officeDocument/2006/relationships/image" Target="../media/image98.png"/><Relationship Id="rId5" Type="http://schemas.openxmlformats.org/officeDocument/2006/relationships/image" Target="../media/image95.emf"/><Relationship Id="rId4" Type="http://schemas.openxmlformats.org/officeDocument/2006/relationships/oleObject" Target="../embeddings/oleObject227.bin"/></Relationships>
</file>

<file path=ppt/slides/_rels/slide17.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notesSlide" Target="../notesSlides/notesSlide17.xml"/><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3.xml"/><Relationship Id="rId1" Type="http://schemas.openxmlformats.org/officeDocument/2006/relationships/tags" Target="../tags/tag229.xml"/><Relationship Id="rId5" Type="http://schemas.openxmlformats.org/officeDocument/2006/relationships/image" Target="../media/image84.emf"/><Relationship Id="rId4" Type="http://schemas.openxmlformats.org/officeDocument/2006/relationships/oleObject" Target="../embeddings/oleObject228.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7.xml"/><Relationship Id="rId1" Type="http://schemas.openxmlformats.org/officeDocument/2006/relationships/tags" Target="../tags/tag230.xml"/><Relationship Id="rId5" Type="http://schemas.openxmlformats.org/officeDocument/2006/relationships/image" Target="../media/image99.emf"/><Relationship Id="rId4" Type="http://schemas.openxmlformats.org/officeDocument/2006/relationships/oleObject" Target="../embeddings/oleObject22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7.xml"/><Relationship Id="rId1" Type="http://schemas.openxmlformats.org/officeDocument/2006/relationships/tags" Target="../tags/tag231.xml"/><Relationship Id="rId5" Type="http://schemas.openxmlformats.org/officeDocument/2006/relationships/image" Target="../media/image99.emf"/><Relationship Id="rId4" Type="http://schemas.openxmlformats.org/officeDocument/2006/relationships/oleObject" Target="../embeddings/oleObject230.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3.xml"/><Relationship Id="rId1" Type="http://schemas.openxmlformats.org/officeDocument/2006/relationships/tags" Target="../tags/tag232.xml"/><Relationship Id="rId5" Type="http://schemas.openxmlformats.org/officeDocument/2006/relationships/image" Target="../media/image84.emf"/><Relationship Id="rId4" Type="http://schemas.openxmlformats.org/officeDocument/2006/relationships/oleObject" Target="../embeddings/oleObject23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7.xml"/><Relationship Id="rId1" Type="http://schemas.openxmlformats.org/officeDocument/2006/relationships/tags" Target="../tags/tag233.xml"/><Relationship Id="rId5" Type="http://schemas.openxmlformats.org/officeDocument/2006/relationships/image" Target="../media/image99.emf"/><Relationship Id="rId4" Type="http://schemas.openxmlformats.org/officeDocument/2006/relationships/oleObject" Target="../embeddings/oleObject232.bin"/></Relationships>
</file>

<file path=ppt/slides/_rels/slide23.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notesSlide" Target="../notesSlides/notesSlide23.xml"/><Relationship Id="rId1" Type="http://schemas.openxmlformats.org/officeDocument/2006/relationships/slideLayout" Target="../slideLayouts/slideLayout145.xml"/></Relationships>
</file>

<file path=ppt/slides/_rels/slide2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4.xml"/><Relationship Id="rId1" Type="http://schemas.openxmlformats.org/officeDocument/2006/relationships/slideLayout" Target="../slideLayouts/slideLayout10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3.xml"/><Relationship Id="rId1" Type="http://schemas.openxmlformats.org/officeDocument/2006/relationships/tags" Target="../tags/tag234.xml"/><Relationship Id="rId5" Type="http://schemas.openxmlformats.org/officeDocument/2006/relationships/image" Target="../media/image84.emf"/><Relationship Id="rId4" Type="http://schemas.openxmlformats.org/officeDocument/2006/relationships/oleObject" Target="../embeddings/oleObject23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1.xml"/><Relationship Id="rId1" Type="http://schemas.openxmlformats.org/officeDocument/2006/relationships/tags" Target="../tags/tag235.xml"/><Relationship Id="rId5" Type="http://schemas.openxmlformats.org/officeDocument/2006/relationships/image" Target="../media/image101.emf"/><Relationship Id="rId4" Type="http://schemas.openxmlformats.org/officeDocument/2006/relationships/oleObject" Target="../embeddings/oleObject234.bin"/></Relationships>
</file>

<file path=ppt/slides/_rels/slide2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7.xml"/><Relationship Id="rId1" Type="http://schemas.openxmlformats.org/officeDocument/2006/relationships/slideLayout" Target="../slideLayouts/slideLayout100.xml"/><Relationship Id="rId4" Type="http://schemas.openxmlformats.org/officeDocument/2006/relationships/hyperlink" Target="https://studentaid.gov/h/apply-for-aid/fafsa"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1.xml"/><Relationship Id="rId1" Type="http://schemas.openxmlformats.org/officeDocument/2006/relationships/tags" Target="../tags/tag236.xml"/><Relationship Id="rId5" Type="http://schemas.openxmlformats.org/officeDocument/2006/relationships/image" Target="../media/image101.emf"/><Relationship Id="rId4" Type="http://schemas.openxmlformats.org/officeDocument/2006/relationships/oleObject" Target="../embeddings/oleObject23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1.xml"/><Relationship Id="rId1" Type="http://schemas.openxmlformats.org/officeDocument/2006/relationships/tags" Target="../tags/tag237.xml"/><Relationship Id="rId5" Type="http://schemas.openxmlformats.org/officeDocument/2006/relationships/image" Target="../media/image101.emf"/><Relationship Id="rId4" Type="http://schemas.openxmlformats.org/officeDocument/2006/relationships/oleObject" Target="../embeddings/oleObject236.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4.xml"/><Relationship Id="rId1" Type="http://schemas.openxmlformats.org/officeDocument/2006/relationships/tags" Target="../tags/tag220.xml"/><Relationship Id="rId5" Type="http://schemas.openxmlformats.org/officeDocument/2006/relationships/image" Target="../media/image82.emf"/><Relationship Id="rId4" Type="http://schemas.openxmlformats.org/officeDocument/2006/relationships/oleObject" Target="../embeddings/oleObject219.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1.xml"/><Relationship Id="rId1" Type="http://schemas.openxmlformats.org/officeDocument/2006/relationships/tags" Target="../tags/tag238.xml"/><Relationship Id="rId5" Type="http://schemas.openxmlformats.org/officeDocument/2006/relationships/image" Target="../media/image101.emf"/><Relationship Id="rId4" Type="http://schemas.openxmlformats.org/officeDocument/2006/relationships/oleObject" Target="../embeddings/oleObject237.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1.xml"/><Relationship Id="rId1" Type="http://schemas.openxmlformats.org/officeDocument/2006/relationships/tags" Target="../tags/tag239.xml"/><Relationship Id="rId5" Type="http://schemas.openxmlformats.org/officeDocument/2006/relationships/image" Target="../media/image101.emf"/><Relationship Id="rId4" Type="http://schemas.openxmlformats.org/officeDocument/2006/relationships/oleObject" Target="../embeddings/oleObject238.bin"/></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32.xml"/><Relationship Id="rId7" Type="http://schemas.openxmlformats.org/officeDocument/2006/relationships/hyperlink" Target="https://studentaid.gov/h/apply-for-aid/fafsa" TargetMode="External"/><Relationship Id="rId2" Type="http://schemas.openxmlformats.org/officeDocument/2006/relationships/slideLayout" Target="../slideLayouts/slideLayout61.xml"/><Relationship Id="rId1" Type="http://schemas.openxmlformats.org/officeDocument/2006/relationships/tags" Target="../tags/tag240.xml"/><Relationship Id="rId6" Type="http://schemas.openxmlformats.org/officeDocument/2006/relationships/hyperlink" Target="https://studentaid.gov/fsa-id/create-account/launch" TargetMode="External"/><Relationship Id="rId5" Type="http://schemas.openxmlformats.org/officeDocument/2006/relationships/image" Target="../media/image103.emf"/><Relationship Id="rId4" Type="http://schemas.openxmlformats.org/officeDocument/2006/relationships/oleObject" Target="../embeddings/oleObject239.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png"/><Relationship Id="rId2" Type="http://schemas.openxmlformats.org/officeDocument/2006/relationships/slideLayout" Target="../slideLayouts/slideLayout61.xml"/><Relationship Id="rId1" Type="http://schemas.openxmlformats.org/officeDocument/2006/relationships/tags" Target="../tags/tag241.xml"/><Relationship Id="rId6" Type="http://schemas.openxmlformats.org/officeDocument/2006/relationships/hyperlink" Target="https://studentaid.gov/help-center/contact" TargetMode="External"/><Relationship Id="rId5" Type="http://schemas.openxmlformats.org/officeDocument/2006/relationships/image" Target="../media/image103.emf"/><Relationship Id="rId4" Type="http://schemas.openxmlformats.org/officeDocument/2006/relationships/oleObject" Target="../embeddings/oleObject240.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1.xml"/><Relationship Id="rId1" Type="http://schemas.openxmlformats.org/officeDocument/2006/relationships/tags" Target="../tags/tag242.xml"/><Relationship Id="rId5" Type="http://schemas.openxmlformats.org/officeDocument/2006/relationships/image" Target="../media/image101.emf"/><Relationship Id="rId4" Type="http://schemas.openxmlformats.org/officeDocument/2006/relationships/oleObject" Target="../embeddings/oleObject24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2.xml"/><Relationship Id="rId1" Type="http://schemas.openxmlformats.org/officeDocument/2006/relationships/tags" Target="../tags/tag243.xml"/><Relationship Id="rId5" Type="http://schemas.openxmlformats.org/officeDocument/2006/relationships/image" Target="../media/image104.emf"/><Relationship Id="rId4" Type="http://schemas.openxmlformats.org/officeDocument/2006/relationships/oleObject" Target="../embeddings/oleObject24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41.xml"/><Relationship Id="rId1" Type="http://schemas.openxmlformats.org/officeDocument/2006/relationships/tags" Target="../tags/tag244.xml"/><Relationship Id="rId5" Type="http://schemas.openxmlformats.org/officeDocument/2006/relationships/image" Target="../media/image101.emf"/><Relationship Id="rId4" Type="http://schemas.openxmlformats.org/officeDocument/2006/relationships/oleObject" Target="../embeddings/oleObject243.bin"/></Relationships>
</file>

<file path=ppt/slides/_rels/slide37.xml.rels><?xml version="1.0" encoding="UTF-8" standalone="yes"?>
<Relationships xmlns="http://schemas.openxmlformats.org/package/2006/relationships"><Relationship Id="rId8" Type="http://schemas.openxmlformats.org/officeDocument/2006/relationships/hyperlink" Target="https://www.ziprecruiter.com/Salaries" TargetMode="External"/><Relationship Id="rId13" Type="http://schemas.openxmlformats.org/officeDocument/2006/relationships/hyperlink" Target="https://studentaid.gov/help-center/contact" TargetMode="External"/><Relationship Id="rId3" Type="http://schemas.openxmlformats.org/officeDocument/2006/relationships/notesSlide" Target="../notesSlides/notesSlide37.xml"/><Relationship Id="rId7" Type="http://schemas.openxmlformats.org/officeDocument/2006/relationships/hyperlink" Target="https://www.niche.com/colleges/rankings/" TargetMode="External"/><Relationship Id="rId12" Type="http://schemas.openxmlformats.org/officeDocument/2006/relationships/hyperlink" Target="https://studentaid.gov/h/apply-for-aid/fafsa" TargetMode="External"/><Relationship Id="rId2" Type="http://schemas.openxmlformats.org/officeDocument/2006/relationships/slideLayout" Target="../slideLayouts/slideLayout111.xml"/><Relationship Id="rId1" Type="http://schemas.openxmlformats.org/officeDocument/2006/relationships/tags" Target="../tags/tag245.xml"/><Relationship Id="rId6" Type="http://schemas.openxmlformats.org/officeDocument/2006/relationships/hyperlink" Target="https://www.usnews.com/best-colleges/rankings" TargetMode="External"/><Relationship Id="rId11" Type="http://schemas.openxmlformats.org/officeDocument/2006/relationships/hyperlink" Target="https://educationdata.org/average-cost-of-college" TargetMode="External"/><Relationship Id="rId5" Type="http://schemas.openxmlformats.org/officeDocument/2006/relationships/image" Target="../media/image105.emf"/><Relationship Id="rId10" Type="http://schemas.openxmlformats.org/officeDocument/2006/relationships/hyperlink" Target="https://research.collegeboard.org/trends/college-pricing" TargetMode="External"/><Relationship Id="rId4" Type="http://schemas.openxmlformats.org/officeDocument/2006/relationships/oleObject" Target="../embeddings/oleObject244.bin"/><Relationship Id="rId9" Type="http://schemas.openxmlformats.org/officeDocument/2006/relationships/hyperlink" Target="https://www.gallup.com/analytics/644939/state-of-higher-education.aspx" TargetMode="External"/><Relationship Id="rId14" Type="http://schemas.openxmlformats.org/officeDocument/2006/relationships/hyperlink" Target="https://studentaid.gov/fsa-id/create-account/launch"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4.xml"/><Relationship Id="rId1" Type="http://schemas.openxmlformats.org/officeDocument/2006/relationships/tags" Target="../tags/tag246.xml"/><Relationship Id="rId6" Type="http://schemas.openxmlformats.org/officeDocument/2006/relationships/image" Target="../media/image107.jpg"/><Relationship Id="rId5" Type="http://schemas.openxmlformats.org/officeDocument/2006/relationships/image" Target="../media/image106.emf"/><Relationship Id="rId4" Type="http://schemas.openxmlformats.org/officeDocument/2006/relationships/oleObject" Target="../embeddings/oleObject24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41.xml"/><Relationship Id="rId1" Type="http://schemas.openxmlformats.org/officeDocument/2006/relationships/tags" Target="../tags/tag247.xml"/><Relationship Id="rId5" Type="http://schemas.openxmlformats.org/officeDocument/2006/relationships/image" Target="../media/image101.emf"/><Relationship Id="rId4" Type="http://schemas.openxmlformats.org/officeDocument/2006/relationships/oleObject" Target="../embeddings/oleObject246.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8.xml"/><Relationship Id="rId1" Type="http://schemas.openxmlformats.org/officeDocument/2006/relationships/tags" Target="../tags/tag221.xml"/><Relationship Id="rId5" Type="http://schemas.openxmlformats.org/officeDocument/2006/relationships/image" Target="../media/image83.emf"/><Relationship Id="rId4" Type="http://schemas.openxmlformats.org/officeDocument/2006/relationships/oleObject" Target="../embeddings/oleObject220.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42.xml"/><Relationship Id="rId1" Type="http://schemas.openxmlformats.org/officeDocument/2006/relationships/tags" Target="../tags/tag248.xml"/><Relationship Id="rId5" Type="http://schemas.openxmlformats.org/officeDocument/2006/relationships/image" Target="../media/image108.emf"/><Relationship Id="rId4" Type="http://schemas.openxmlformats.org/officeDocument/2006/relationships/oleObject" Target="../embeddings/oleObject247.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3.xml"/><Relationship Id="rId1" Type="http://schemas.openxmlformats.org/officeDocument/2006/relationships/tags" Target="../tags/tag222.xml"/><Relationship Id="rId5" Type="http://schemas.openxmlformats.org/officeDocument/2006/relationships/image" Target="../media/image84.emf"/><Relationship Id="rId4" Type="http://schemas.openxmlformats.org/officeDocument/2006/relationships/oleObject" Target="../embeddings/oleObject221.bin"/></Relationships>
</file>

<file path=ppt/slides/_rels/slide6.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notesSlide" Target="../notesSlides/notesSlide6.xml"/><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xml"/><Relationship Id="rId1" Type="http://schemas.openxmlformats.org/officeDocument/2006/relationships/slideLayout" Target="../slideLayouts/slideLayout143.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xml"/><Relationship Id="rId1" Type="http://schemas.openxmlformats.org/officeDocument/2006/relationships/slideLayout" Target="../slideLayouts/slideLayout143.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xml"/><Relationship Id="rId1" Type="http://schemas.openxmlformats.org/officeDocument/2006/relationships/slideLayout" Target="../slideLayouts/slideLayout1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89A8389-B918-744B-9D62-F61760E7882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589A8389-B918-744B-9D62-F61760E7882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9CED9632-9922-E948-A059-FE17FE857861}"/>
              </a:ext>
            </a:extLst>
          </p:cNvPr>
          <p:cNvSpPr>
            <a:spLocks noGrp="1"/>
          </p:cNvSpPr>
          <p:nvPr>
            <p:ph type="body" sz="quarter" idx="13"/>
          </p:nvPr>
        </p:nvSpPr>
        <p:spPr>
          <a:xfrm>
            <a:off x="5019328" y="5715000"/>
            <a:ext cx="4607329" cy="1342716"/>
          </a:xfrm>
        </p:spPr>
        <p:txBody>
          <a:bodyPr/>
          <a:lstStyle/>
          <a:p>
            <a:r>
              <a:rPr lang="en-US" sz="3200" dirty="0"/>
              <a:t>Enter Name</a:t>
            </a:r>
          </a:p>
          <a:p>
            <a:r>
              <a:rPr lang="en-US" sz="3200" dirty="0"/>
              <a:t>Enter School</a:t>
            </a:r>
          </a:p>
          <a:p>
            <a:endParaRPr lang="en-US" sz="3200" dirty="0"/>
          </a:p>
          <a:p>
            <a:r>
              <a:rPr lang="en-US" sz="1800" dirty="0">
                <a:solidFill>
                  <a:srgbClr val="002060"/>
                </a:solidFill>
                <a:latin typeface="Segoe UI" panose="020B0502040204020203" pitchFamily="34" charset="0"/>
              </a:rPr>
              <a:t>GE-6944839.1 (8/24)(Exp. 8/26)</a:t>
            </a:r>
            <a:endParaRPr lang="en-US" sz="3200" dirty="0">
              <a:solidFill>
                <a:srgbClr val="002060"/>
              </a:solidFill>
              <a:latin typeface="Segoe UI" panose="020B0502040204020203" pitchFamily="34" charset="0"/>
              <a:sym typeface="Segoe UI" panose="020B0502040204020203" pitchFamily="34" charset="0"/>
            </a:endParaRPr>
          </a:p>
        </p:txBody>
      </p:sp>
      <p:sp>
        <p:nvSpPr>
          <p:cNvPr id="3" name="Text Placeholder 2">
            <a:extLst>
              <a:ext uri="{FF2B5EF4-FFF2-40B4-BE49-F238E27FC236}">
                <a16:creationId xmlns:a16="http://schemas.microsoft.com/office/drawing/2014/main" id="{C02A680B-005F-F24F-AC10-5A7FCEB1EC79}"/>
              </a:ext>
            </a:extLst>
          </p:cNvPr>
          <p:cNvSpPr>
            <a:spLocks noGrp="1"/>
          </p:cNvSpPr>
          <p:nvPr>
            <p:ph type="body" sz="quarter" idx="12"/>
          </p:nvPr>
        </p:nvSpPr>
        <p:spPr/>
        <p:txBody>
          <a:bodyPr/>
          <a:lstStyle/>
          <a:p>
            <a:r>
              <a:rPr lang="en-US" dirty="0"/>
              <a:t>How to Pay for College</a:t>
            </a:r>
          </a:p>
          <a:p>
            <a:r>
              <a:rPr lang="en-US" sz="3600" dirty="0"/>
              <a:t>(in just six easy steps)</a:t>
            </a:r>
          </a:p>
        </p:txBody>
      </p:sp>
      <p:sp>
        <p:nvSpPr>
          <p:cNvPr id="4" name="Text Placeholder 3">
            <a:extLst>
              <a:ext uri="{FF2B5EF4-FFF2-40B4-BE49-F238E27FC236}">
                <a16:creationId xmlns:a16="http://schemas.microsoft.com/office/drawing/2014/main" id="{37FFB116-E8CE-904B-A76F-FB5E262CF53D}"/>
              </a:ext>
            </a:extLst>
          </p:cNvPr>
          <p:cNvSpPr>
            <a:spLocks noGrp="1"/>
          </p:cNvSpPr>
          <p:nvPr>
            <p:ph type="body" sz="quarter" idx="14"/>
          </p:nvPr>
        </p:nvSpPr>
        <p:spPr>
          <a:xfrm>
            <a:off x="5432490" y="6972300"/>
            <a:ext cx="3765420" cy="419100"/>
          </a:xfrm>
        </p:spPr>
        <p:txBody>
          <a:bodyPr/>
          <a:lstStyle/>
          <a:p>
            <a:r>
              <a:rPr lang="en-US" sz="2400" dirty="0"/>
              <a:t>Enter Date</a:t>
            </a:r>
            <a:endParaRPr lang="en-US" sz="2400"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021990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35237" y="469901"/>
            <a:ext cx="9037363" cy="1460500"/>
          </a:xfrm>
        </p:spPr>
        <p:txBody>
          <a:bodyPr/>
          <a:lstStyle/>
          <a:p>
            <a:r>
              <a:rPr lang="en-US" dirty="0">
                <a:solidFill>
                  <a:srgbClr val="002577"/>
                </a:solidFill>
              </a:rPr>
              <a:t>How much will your college or career education cost?</a:t>
            </a:r>
            <a:endParaRPr lang="en-US" dirty="0">
              <a:solidFill>
                <a:srgbClr val="002577"/>
              </a:solidFill>
              <a:latin typeface="Segoe UI" panose="020B0502040204020203" pitchFamily="34" charset="0"/>
              <a:sym typeface="Segoe UI" panose="020B0502040204020203" pitchFamily="34" charset="0"/>
            </a:endParaRP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dirty="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356152" y="2438400"/>
            <a:ext cx="7784548" cy="3784600"/>
          </a:xfrm>
        </p:spPr>
        <p:txBody>
          <a:bodyPr/>
          <a:lstStyle/>
          <a:p>
            <a:pPr lvl="0">
              <a:lnSpc>
                <a:spcPct val="100000"/>
              </a:lnSpc>
            </a:pPr>
            <a:r>
              <a:rPr lang="en-US" sz="2400" dirty="0">
                <a:solidFill>
                  <a:srgbClr val="3369FF"/>
                </a:solidFill>
              </a:rPr>
              <a:t>Trade school or vocational training?</a:t>
            </a:r>
          </a:p>
          <a:p>
            <a:pPr lvl="0">
              <a:lnSpc>
                <a:spcPct val="100000"/>
              </a:lnSpc>
            </a:pPr>
            <a:endParaRPr lang="en-US" sz="2400" dirty="0">
              <a:solidFill>
                <a:srgbClr val="3369FF"/>
              </a:solidFill>
            </a:endParaRPr>
          </a:p>
          <a:p>
            <a:pPr>
              <a:lnSpc>
                <a:spcPct val="100000"/>
              </a:lnSpc>
            </a:pPr>
            <a:r>
              <a:rPr lang="en-US" sz="2400" dirty="0">
                <a:solidFill>
                  <a:srgbClr val="3369FF"/>
                </a:solidFill>
              </a:rPr>
              <a:t>Two-year associate’s degree?</a:t>
            </a:r>
          </a:p>
          <a:p>
            <a:pPr lvl="0">
              <a:lnSpc>
                <a:spcPct val="100000"/>
              </a:lnSpc>
            </a:pPr>
            <a:endParaRPr lang="en-US" sz="2400" dirty="0">
              <a:solidFill>
                <a:srgbClr val="3369FF"/>
              </a:solidFill>
            </a:endParaRPr>
          </a:p>
          <a:p>
            <a:pPr>
              <a:lnSpc>
                <a:spcPct val="100000"/>
              </a:lnSpc>
            </a:pPr>
            <a:r>
              <a:rPr lang="en-US" sz="2400" dirty="0">
                <a:solidFill>
                  <a:srgbClr val="3369FF"/>
                </a:solidFill>
              </a:rPr>
              <a:t>Four-year bachelor’s degree?</a:t>
            </a:r>
          </a:p>
          <a:p>
            <a:pPr>
              <a:lnSpc>
                <a:spcPct val="100000"/>
              </a:lnSpc>
            </a:pPr>
            <a:endParaRPr lang="en-US" sz="2400" dirty="0">
              <a:solidFill>
                <a:srgbClr val="3369FF"/>
              </a:solidFill>
            </a:endParaRPr>
          </a:p>
          <a:p>
            <a:pPr>
              <a:lnSpc>
                <a:spcPct val="100000"/>
              </a:lnSpc>
            </a:pPr>
            <a:r>
              <a:rPr lang="en-US" sz="2400" dirty="0">
                <a:solidFill>
                  <a:srgbClr val="3369FF"/>
                </a:solidFill>
              </a:rPr>
              <a:t>An additional two-year master’s degree?</a:t>
            </a:r>
          </a:p>
          <a:p>
            <a:pPr>
              <a:lnSpc>
                <a:spcPct val="100000"/>
              </a:lnSpc>
            </a:pPr>
            <a:endParaRPr lang="en-US" sz="2400" dirty="0">
              <a:solidFill>
                <a:srgbClr val="3369FF"/>
              </a:solidFill>
            </a:endParaRPr>
          </a:p>
          <a:p>
            <a:pPr>
              <a:lnSpc>
                <a:spcPct val="100000"/>
              </a:lnSpc>
            </a:pPr>
            <a:r>
              <a:rPr lang="en-US" sz="2400" dirty="0">
                <a:solidFill>
                  <a:srgbClr val="3369FF"/>
                </a:solidFill>
              </a:rPr>
              <a:t>An additional three- to four-year professional degree?</a:t>
            </a:r>
          </a:p>
          <a:p>
            <a:pPr>
              <a:lnSpc>
                <a:spcPct val="100000"/>
              </a:lnSpc>
            </a:pPr>
            <a:endParaRPr lang="en-US" sz="2400" dirty="0">
              <a:solidFill>
                <a:srgbClr val="3369FF"/>
              </a:solidFill>
            </a:endParaRPr>
          </a:p>
        </p:txBody>
      </p:sp>
      <p:sp>
        <p:nvSpPr>
          <p:cNvPr id="7" name="Google Shape;1258;p65">
            <a:extLst>
              <a:ext uri="{FF2B5EF4-FFF2-40B4-BE49-F238E27FC236}">
                <a16:creationId xmlns:a16="http://schemas.microsoft.com/office/drawing/2014/main" id="{4ECA1E8B-AD7B-2B0D-4563-3E9BDB2B8341}"/>
              </a:ext>
            </a:extLst>
          </p:cNvPr>
          <p:cNvSpPr/>
          <p:nvPr/>
        </p:nvSpPr>
        <p:spPr>
          <a:xfrm>
            <a:off x="10502900" y="439120"/>
            <a:ext cx="3785354" cy="311688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146280" tIns="146280" rIns="146280" bIns="146280" anchor="ctr" anchorCtr="0">
            <a:noAutofit/>
          </a:bodyPr>
          <a:lstStyle/>
          <a:p>
            <a:pPr algn="ctr"/>
            <a:r>
              <a:rPr lang="en-US" sz="1400" b="1" dirty="0">
                <a:solidFill>
                  <a:schemeClr val="dk1"/>
                </a:solidFill>
                <a:latin typeface="Segoe UI" panose="020B0502040204020203" pitchFamily="34" charset="0"/>
                <a:ea typeface="Actor"/>
                <a:cs typeface="Segoe UI" panose="020B0502040204020203" pitchFamily="34" charset="0"/>
                <a:sym typeface="Actor"/>
              </a:rPr>
              <a:t>WHAT DO YOU THINK A FULL DEGREE COSTS? </a:t>
            </a:r>
          </a:p>
        </p:txBody>
      </p:sp>
    </p:spTree>
    <p:extLst>
      <p:ext uri="{BB962C8B-B14F-4D97-AF65-F5344CB8AC3E}">
        <p14:creationId xmlns:p14="http://schemas.microsoft.com/office/powerpoint/2010/main" val="81160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35237" y="469901"/>
            <a:ext cx="9037363" cy="1460500"/>
          </a:xfrm>
        </p:spPr>
        <p:txBody>
          <a:bodyPr/>
          <a:lstStyle/>
          <a:p>
            <a:r>
              <a:rPr lang="en-US" dirty="0">
                <a:solidFill>
                  <a:srgbClr val="002577"/>
                </a:solidFill>
              </a:rPr>
              <a:t>How much will your college or career education cost?</a:t>
            </a:r>
            <a:endParaRPr lang="en-US" dirty="0">
              <a:solidFill>
                <a:srgbClr val="002577"/>
              </a:solidFill>
              <a:latin typeface="Segoe UI" panose="020B0502040204020203" pitchFamily="34" charset="0"/>
              <a:sym typeface="Segoe UI" panose="020B0502040204020203" pitchFamily="34" charset="0"/>
            </a:endParaRP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dirty="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356152" y="2438400"/>
            <a:ext cx="10921448" cy="3784600"/>
          </a:xfrm>
        </p:spPr>
        <p:txBody>
          <a:bodyPr/>
          <a:lstStyle/>
          <a:p>
            <a:pPr lvl="0">
              <a:lnSpc>
                <a:spcPct val="100000"/>
              </a:lnSpc>
            </a:pPr>
            <a:r>
              <a:rPr lang="en-US" sz="2400" dirty="0">
                <a:solidFill>
                  <a:srgbClr val="3369FF"/>
                </a:solidFill>
              </a:rPr>
              <a:t>Trade school or vocational training? </a:t>
            </a:r>
            <a:r>
              <a:rPr lang="en-US" sz="2400" dirty="0"/>
              <a:t>$5,000 - $15,000</a:t>
            </a:r>
          </a:p>
          <a:p>
            <a:pPr lvl="0">
              <a:lnSpc>
                <a:spcPct val="100000"/>
              </a:lnSpc>
            </a:pPr>
            <a:endParaRPr lang="en-US" sz="2400" dirty="0">
              <a:solidFill>
                <a:srgbClr val="3369FF"/>
              </a:solidFill>
            </a:endParaRPr>
          </a:p>
          <a:p>
            <a:pPr>
              <a:lnSpc>
                <a:spcPct val="100000"/>
              </a:lnSpc>
            </a:pPr>
            <a:r>
              <a:rPr lang="en-US" sz="2400" dirty="0">
                <a:solidFill>
                  <a:srgbClr val="3369FF"/>
                </a:solidFill>
              </a:rPr>
              <a:t>Two-year Associate’s degree? </a:t>
            </a:r>
            <a:r>
              <a:rPr lang="en-US" sz="2400" dirty="0"/>
              <a:t>$7,000 - $35,000</a:t>
            </a:r>
          </a:p>
          <a:p>
            <a:pPr lvl="0">
              <a:lnSpc>
                <a:spcPct val="100000"/>
              </a:lnSpc>
            </a:pPr>
            <a:endParaRPr lang="en-US" sz="2400" dirty="0">
              <a:solidFill>
                <a:srgbClr val="3369FF"/>
              </a:solidFill>
            </a:endParaRPr>
          </a:p>
          <a:p>
            <a:pPr>
              <a:lnSpc>
                <a:spcPct val="100000"/>
              </a:lnSpc>
            </a:pPr>
            <a:r>
              <a:rPr lang="en-US" sz="2400" dirty="0">
                <a:solidFill>
                  <a:srgbClr val="3369FF"/>
                </a:solidFill>
              </a:rPr>
              <a:t>Four-year Bachelor’s degree? </a:t>
            </a:r>
            <a:r>
              <a:rPr lang="en-US" sz="2400" dirty="0"/>
              <a:t>$108,000 - $225,000</a:t>
            </a:r>
          </a:p>
          <a:p>
            <a:pPr>
              <a:lnSpc>
                <a:spcPct val="100000"/>
              </a:lnSpc>
            </a:pPr>
            <a:endParaRPr lang="en-US" sz="2400" dirty="0">
              <a:solidFill>
                <a:srgbClr val="3369FF"/>
              </a:solidFill>
            </a:endParaRPr>
          </a:p>
          <a:p>
            <a:pPr>
              <a:lnSpc>
                <a:spcPct val="100000"/>
              </a:lnSpc>
            </a:pPr>
            <a:r>
              <a:rPr lang="en-US" sz="2400" dirty="0">
                <a:solidFill>
                  <a:srgbClr val="3369FF"/>
                </a:solidFill>
              </a:rPr>
              <a:t>Additional two-year Master’s degree? </a:t>
            </a:r>
            <a:r>
              <a:rPr lang="en-US" sz="2400" dirty="0"/>
              <a:t>$56,000 - $75,0000</a:t>
            </a:r>
          </a:p>
          <a:p>
            <a:pPr>
              <a:lnSpc>
                <a:spcPct val="100000"/>
              </a:lnSpc>
            </a:pPr>
            <a:endParaRPr lang="en-US" sz="2400" dirty="0">
              <a:solidFill>
                <a:srgbClr val="3369FF"/>
              </a:solidFill>
            </a:endParaRPr>
          </a:p>
          <a:p>
            <a:pPr>
              <a:lnSpc>
                <a:spcPct val="100000"/>
              </a:lnSpc>
            </a:pPr>
            <a:r>
              <a:rPr lang="en-US" sz="2400" dirty="0">
                <a:solidFill>
                  <a:srgbClr val="3369FF"/>
                </a:solidFill>
              </a:rPr>
              <a:t>Additional two- to four-year professional degree? </a:t>
            </a:r>
            <a:r>
              <a:rPr lang="en-US" sz="2400" dirty="0"/>
              <a:t>$50,00 - $400,000</a:t>
            </a:r>
          </a:p>
          <a:p>
            <a:pPr>
              <a:lnSpc>
                <a:spcPct val="100000"/>
              </a:lnSpc>
            </a:pPr>
            <a:endParaRPr lang="en-US" sz="2400" dirty="0">
              <a:solidFill>
                <a:srgbClr val="3369FF"/>
              </a:solidFill>
            </a:endParaRPr>
          </a:p>
        </p:txBody>
      </p:sp>
      <p:sp>
        <p:nvSpPr>
          <p:cNvPr id="8" name="TextBox 7">
            <a:extLst>
              <a:ext uri="{FF2B5EF4-FFF2-40B4-BE49-F238E27FC236}">
                <a16:creationId xmlns:a16="http://schemas.microsoft.com/office/drawing/2014/main" id="{3C658897-6696-7E2E-F3C1-DAFF2D4ADBA4}"/>
              </a:ext>
            </a:extLst>
          </p:cNvPr>
          <p:cNvSpPr txBox="1"/>
          <p:nvPr/>
        </p:nvSpPr>
        <p:spPr>
          <a:xfrm>
            <a:off x="373888" y="6223167"/>
            <a:ext cx="12687203" cy="830997"/>
          </a:xfrm>
          <a:prstGeom prst="rect">
            <a:avLst/>
          </a:prstGeom>
          <a:noFill/>
        </p:spPr>
        <p:txBody>
          <a:bodyPr wrap="square" rtlCol="0">
            <a:spAutoFit/>
          </a:bodyPr>
          <a:lstStyle/>
          <a:p>
            <a:r>
              <a:rPr lang="en-US" sz="1200" b="1" i="1" dirty="0">
                <a:solidFill>
                  <a:srgbClr val="000000"/>
                </a:solidFill>
                <a:latin typeface="Segoe UI" panose="020B0502040204020203" pitchFamily="34" charset="0"/>
                <a:cs typeface="Segoe UI" panose="020B0502040204020203" pitchFamily="34" charset="0"/>
              </a:rPr>
              <a:t>Note: Costs vary greatly depending on the college location, student residency, financial aid, and other factors. </a:t>
            </a:r>
          </a:p>
          <a:p>
            <a:endParaRPr lang="en-US" sz="1200" b="1" i="1" dirty="0">
              <a:solidFill>
                <a:srgbClr val="000000"/>
              </a:solidFill>
              <a:latin typeface="Segoe UI" panose="020B0502040204020203" pitchFamily="34" charset="0"/>
              <a:cs typeface="Segoe UI" panose="020B0502040204020203" pitchFamily="34" charset="0"/>
            </a:endParaRPr>
          </a:p>
          <a:p>
            <a:r>
              <a:rPr lang="en-US" sz="1200" b="1" i="1" dirty="0">
                <a:solidFill>
                  <a:srgbClr val="000000"/>
                </a:solidFill>
                <a:latin typeface="Segoe UI" panose="020B0502040204020203" pitchFamily="34" charset="0"/>
                <a:cs typeface="Segoe UI" panose="020B0502040204020203" pitchFamily="34" charset="0"/>
              </a:rPr>
              <a:t>Sources: Education Data Initiative: </a:t>
            </a:r>
            <a:r>
              <a:rPr lang="en-US" sz="1200" b="1" i="1" dirty="0">
                <a:solidFill>
                  <a:srgbClr val="000000"/>
                </a:solidFill>
                <a:latin typeface="Segoe UI" panose="020B0502040204020203" pitchFamily="34" charset="0"/>
                <a:cs typeface="Segoe UI" panose="020B0502040204020203" pitchFamily="34" charset="0"/>
                <a:hlinkClick r:id="rId6"/>
              </a:rPr>
              <a:t>https://educationdata.org/average-cost-of-college</a:t>
            </a:r>
            <a:r>
              <a:rPr lang="en-US" sz="1200" b="1" i="1" dirty="0">
                <a:solidFill>
                  <a:srgbClr val="000000"/>
                </a:solidFill>
                <a:latin typeface="Segoe UI" panose="020B0502040204020203" pitchFamily="34" charset="0"/>
                <a:cs typeface="Segoe UI" panose="020B0502040204020203" pitchFamily="34" charset="0"/>
              </a:rPr>
              <a:t>, </a:t>
            </a:r>
            <a:r>
              <a:rPr lang="en-US" sz="1200" b="1" i="1" dirty="0">
                <a:solidFill>
                  <a:srgbClr val="000000"/>
                </a:solidFill>
                <a:latin typeface="Segoe UI" panose="020B0502040204020203" pitchFamily="34" charset="0"/>
                <a:cs typeface="Segoe UI" panose="020B0502040204020203" pitchFamily="34" charset="0"/>
                <a:hlinkClick r:id="rId7"/>
              </a:rPr>
              <a:t>https://educationdata.org/average-cost-of-a-masters-degree</a:t>
            </a:r>
            <a:r>
              <a:rPr lang="en-US" sz="1200" b="1" i="1" dirty="0">
                <a:solidFill>
                  <a:srgbClr val="000000"/>
                </a:solidFill>
                <a:latin typeface="Segoe UI" panose="020B0502040204020203" pitchFamily="34" charset="0"/>
                <a:cs typeface="Segoe UI" panose="020B0502040204020203" pitchFamily="34" charset="0"/>
              </a:rPr>
              <a:t> and others. </a:t>
            </a:r>
          </a:p>
          <a:p>
            <a:endParaRPr lang="en-US" sz="1200" b="1" i="1"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9949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
        <p:nvSpPr>
          <p:cNvPr id="1233" name="Google Shape;1233;p63"/>
          <p:cNvSpPr txBox="1">
            <a:spLocks noGrp="1"/>
          </p:cNvSpPr>
          <p:nvPr>
            <p:ph type="title" idx="2"/>
          </p:nvPr>
        </p:nvSpPr>
        <p:spPr>
          <a:xfrm>
            <a:off x="7200900" y="386039"/>
            <a:ext cx="5930900" cy="3078961"/>
          </a:xfrm>
          <a:prstGeom prst="rect">
            <a:avLst/>
          </a:prstGeom>
        </p:spPr>
        <p:txBody>
          <a:bodyPr spcFirstLastPara="1" wrap="square" lIns="146280" tIns="146280" rIns="146280" bIns="146280" anchor="b" anchorCtr="0">
            <a:noAutofit/>
          </a:bodyPr>
          <a:lstStyle/>
          <a:p>
            <a:r>
              <a:rPr lang="en" sz="4800" b="1" dirty="0">
                <a:latin typeface="Segoe UI" panose="020B0502040204020203" pitchFamily="34" charset="0"/>
                <a:cs typeface="Segoe UI" panose="020B0502040204020203" pitchFamily="34" charset="0"/>
              </a:rPr>
              <a:t>Where will this college money come from?</a:t>
            </a:r>
            <a:r>
              <a:rPr lang="en" dirty="0"/>
              <a:t> </a:t>
            </a:r>
            <a:r>
              <a:rPr lang="en" sz="4640" dirty="0"/>
              <a:t> </a:t>
            </a:r>
            <a:endParaRPr sz="4640" dirty="0"/>
          </a:p>
        </p:txBody>
      </p:sp>
      <p:pic>
        <p:nvPicPr>
          <p:cNvPr id="1234" name="Google Shape;1234;p63"/>
          <p:cNvPicPr preferRelativeResize="0"/>
          <p:nvPr/>
        </p:nvPicPr>
        <p:blipFill>
          <a:blip r:embed="rId3">
            <a:alphaModFix/>
          </a:blip>
          <a:stretch>
            <a:fillRect/>
          </a:stretch>
        </p:blipFill>
        <p:spPr>
          <a:xfrm>
            <a:off x="7970280" y="3465001"/>
            <a:ext cx="5468720" cy="2836920"/>
          </a:xfrm>
          <a:prstGeom prst="rect">
            <a:avLst/>
          </a:prstGeom>
          <a:noFill/>
          <a:ln>
            <a:noFill/>
          </a:ln>
        </p:spPr>
      </p:pic>
    </p:spTree>
    <p:extLst>
      <p:ext uri="{BB962C8B-B14F-4D97-AF65-F5344CB8AC3E}">
        <p14:creationId xmlns:p14="http://schemas.microsoft.com/office/powerpoint/2010/main" val="2397531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C708F31-3102-7D4A-8CD9-A137AD6A0043}"/>
              </a:ext>
            </a:extLst>
          </p:cNvPr>
          <p:cNvSpPr>
            <a:spLocks noGrp="1"/>
          </p:cNvSpPr>
          <p:nvPr>
            <p:ph type="ctrTitle"/>
          </p:nvPr>
        </p:nvSpPr>
        <p:spPr>
          <a:xfrm>
            <a:off x="168603" y="78059"/>
            <a:ext cx="2443795" cy="2286000"/>
          </a:xfrm>
        </p:spPr>
        <p:txBody>
          <a:bodyPr>
            <a:normAutofit/>
          </a:bodyPr>
          <a:lstStyle/>
          <a:p>
            <a:r>
              <a:rPr lang="en-US" dirty="0"/>
              <a:t>2</a:t>
            </a:r>
          </a:p>
        </p:txBody>
      </p:sp>
      <p:sp>
        <p:nvSpPr>
          <p:cNvPr id="3" name="Subtitle 2">
            <a:extLst>
              <a:ext uri="{FF2B5EF4-FFF2-40B4-BE49-F238E27FC236}">
                <a16:creationId xmlns:a16="http://schemas.microsoft.com/office/drawing/2014/main" id="{D4C1D11F-AB98-0C41-B9D5-F11C23AE1011}"/>
              </a:ext>
            </a:extLst>
          </p:cNvPr>
          <p:cNvSpPr>
            <a:spLocks noGrp="1"/>
          </p:cNvSpPr>
          <p:nvPr>
            <p:ph type="subTitle" idx="1"/>
          </p:nvPr>
        </p:nvSpPr>
        <p:spPr>
          <a:xfrm>
            <a:off x="332852" y="2653992"/>
            <a:ext cx="7109347" cy="2680009"/>
          </a:xfrm>
        </p:spPr>
        <p:txBody>
          <a:bodyPr/>
          <a:lstStyle/>
          <a:p>
            <a:pPr defTabSz="1097253">
              <a:spcBef>
                <a:spcPts val="0"/>
              </a:spcBef>
            </a:pPr>
            <a:r>
              <a:rPr lang="en-US" dirty="0">
                <a:solidFill>
                  <a:srgbClr val="002577"/>
                </a:solidFill>
              </a:rPr>
              <a:t>College May </a:t>
            </a:r>
            <a:r>
              <a:rPr lang="en-US" dirty="0">
                <a:solidFill>
                  <a:srgbClr val="002577"/>
                </a:solidFill>
                <a:latin typeface="Segoe UI" panose="020B0502040204020203" pitchFamily="34" charset="0"/>
                <a:sym typeface="Segoe UI" panose="020B0502040204020203" pitchFamily="34" charset="0"/>
              </a:rPr>
              <a:t> </a:t>
            </a:r>
          </a:p>
          <a:p>
            <a:pPr defTabSz="1097253">
              <a:spcBef>
                <a:spcPts val="0"/>
              </a:spcBef>
            </a:pPr>
            <a:r>
              <a:rPr lang="en-US" dirty="0">
                <a:solidFill>
                  <a:srgbClr val="002577"/>
                </a:solidFill>
              </a:rPr>
              <a:t>Be More Affordable  </a:t>
            </a:r>
          </a:p>
          <a:p>
            <a:pPr defTabSz="1097253">
              <a:spcBef>
                <a:spcPts val="0"/>
              </a:spcBef>
            </a:pPr>
            <a:r>
              <a:rPr lang="en-US" dirty="0">
                <a:solidFill>
                  <a:srgbClr val="002577"/>
                </a:solidFill>
                <a:latin typeface="Segoe UI" panose="020B0502040204020203" pitchFamily="34" charset="0"/>
                <a:sym typeface="Segoe UI" panose="020B0502040204020203" pitchFamily="34" charset="0"/>
              </a:rPr>
              <a:t>Than You Think</a:t>
            </a:r>
          </a:p>
        </p:txBody>
      </p:sp>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p>
        </p:txBody>
      </p:sp>
    </p:spTree>
    <p:extLst>
      <p:ext uri="{BB962C8B-B14F-4D97-AF65-F5344CB8AC3E}">
        <p14:creationId xmlns:p14="http://schemas.microsoft.com/office/powerpoint/2010/main" val="108403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BA671C-F8E6-D54F-A18A-7DEFDDD11DD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7BA671C-F8E6-D54F-A18A-7DEFDDD11DD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12">
            <a:extLst>
              <a:ext uri="{FF2B5EF4-FFF2-40B4-BE49-F238E27FC236}">
                <a16:creationId xmlns:a16="http://schemas.microsoft.com/office/drawing/2014/main" id="{2AFA909F-B6D5-E544-AE73-ECE988B002E8}"/>
              </a:ext>
            </a:extLst>
          </p:cNvPr>
          <p:cNvSpPr>
            <a:spLocks noGrp="1"/>
          </p:cNvSpPr>
          <p:nvPr>
            <p:ph type="sldNum" sz="quarter" idx="10"/>
          </p:nvPr>
        </p:nvSpPr>
        <p:spPr>
          <a:xfrm>
            <a:off x="13902819" y="7615682"/>
            <a:ext cx="448336" cy="34960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dirty="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12" name="Footer Placeholder 11">
            <a:extLst>
              <a:ext uri="{FF2B5EF4-FFF2-40B4-BE49-F238E27FC236}">
                <a16:creationId xmlns:a16="http://schemas.microsoft.com/office/drawing/2014/main" id="{745FDFF7-C71B-F144-BD23-B7DA887D7A6C}"/>
              </a:ext>
            </a:extLst>
          </p:cNvPr>
          <p:cNvSpPr>
            <a:spLocks noGrp="1"/>
          </p:cNvSpPr>
          <p:nvPr>
            <p:ph type="ftr" sz="quarter" idx="11"/>
          </p:nvPr>
        </p:nvSpPr>
        <p:spPr>
          <a:xfrm>
            <a:off x="9686925" y="7615599"/>
            <a:ext cx="419734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p>
        </p:txBody>
      </p:sp>
      <p:sp>
        <p:nvSpPr>
          <p:cNvPr id="9" name="Text Placeholder 8">
            <a:extLst>
              <a:ext uri="{FF2B5EF4-FFF2-40B4-BE49-F238E27FC236}">
                <a16:creationId xmlns:a16="http://schemas.microsoft.com/office/drawing/2014/main" id="{8F1DF3FD-6173-4048-A85F-67CBED27B737}"/>
              </a:ext>
            </a:extLst>
          </p:cNvPr>
          <p:cNvSpPr>
            <a:spLocks noGrp="1"/>
          </p:cNvSpPr>
          <p:nvPr>
            <p:ph type="body" sz="quarter" idx="12"/>
          </p:nvPr>
        </p:nvSpPr>
        <p:spPr>
          <a:xfrm>
            <a:off x="335237" y="431800"/>
            <a:ext cx="6312689" cy="2819400"/>
          </a:xfrm>
        </p:spPr>
        <p:txBody>
          <a:bodyPr/>
          <a:lstStyle/>
          <a:p>
            <a:pPr>
              <a:spcBef>
                <a:spcPts val="0"/>
              </a:spcBef>
            </a:pPr>
            <a:r>
              <a:rPr lang="en-US" dirty="0">
                <a:sym typeface="Segoe UI" panose="020B0502040204020203" pitchFamily="34" charset="0"/>
              </a:rPr>
              <a:t>#1 </a:t>
            </a:r>
          </a:p>
          <a:p>
            <a:pPr>
              <a:spcBef>
                <a:spcPts val="0"/>
              </a:spcBef>
            </a:pPr>
            <a:r>
              <a:rPr lang="en-US" dirty="0">
                <a:sym typeface="Segoe UI" panose="020B0502040204020203" pitchFamily="34" charset="0"/>
              </a:rPr>
              <a:t>There are lots of education options to choose from</a:t>
            </a:r>
          </a:p>
        </p:txBody>
      </p:sp>
      <p:sp>
        <p:nvSpPr>
          <p:cNvPr id="11" name="Text Placeholder 10">
            <a:extLst>
              <a:ext uri="{FF2B5EF4-FFF2-40B4-BE49-F238E27FC236}">
                <a16:creationId xmlns:a16="http://schemas.microsoft.com/office/drawing/2014/main" id="{FE271AC6-6016-A945-86F9-588CAB2B9D3F}"/>
              </a:ext>
            </a:extLst>
          </p:cNvPr>
          <p:cNvSpPr>
            <a:spLocks noGrp="1"/>
          </p:cNvSpPr>
          <p:nvPr>
            <p:ph type="body" sz="quarter" idx="15"/>
          </p:nvPr>
        </p:nvSpPr>
        <p:spPr>
          <a:xfrm>
            <a:off x="347019" y="3251200"/>
            <a:ext cx="6289123" cy="3093720"/>
          </a:xfrm>
        </p:spPr>
        <p:txBody>
          <a:bodyPr/>
          <a:lstStyle/>
          <a:p>
            <a:pPr lvl="0"/>
            <a:r>
              <a:rPr lang="en-US" b="1" dirty="0">
                <a:sym typeface="Segoe UI" panose="020B0502040204020203" pitchFamily="34" charset="0"/>
              </a:rPr>
              <a:t>Excited about going away to college? </a:t>
            </a:r>
          </a:p>
          <a:p>
            <a:pPr lvl="0"/>
            <a:r>
              <a:rPr lang="en-US" b="1" dirty="0"/>
              <a:t>Looking for a credential to get a good job quickly? </a:t>
            </a:r>
          </a:p>
          <a:p>
            <a:pPr lvl="0"/>
            <a:r>
              <a:rPr lang="en-US" b="1" dirty="0"/>
              <a:t>Have your sights set on a professional degree? </a:t>
            </a:r>
          </a:p>
          <a:p>
            <a:pPr lvl="0"/>
            <a:endParaRPr lang="en-US" dirty="0">
              <a:sym typeface="Segoe UI" panose="020B0502040204020203" pitchFamily="34" charset="0"/>
            </a:endParaRPr>
          </a:p>
          <a:p>
            <a:pPr lvl="0"/>
            <a:r>
              <a:rPr lang="en-US" dirty="0"/>
              <a:t>There are many educational options to choose from. They are all popular with the American public, as this recent Gallup poll shows. </a:t>
            </a:r>
          </a:p>
          <a:p>
            <a:pPr lvl="0"/>
            <a:endParaRPr lang="en-US" dirty="0">
              <a:sym typeface="Segoe UI" panose="020B0502040204020203" pitchFamily="34" charset="0"/>
            </a:endParaRPr>
          </a:p>
          <a:p>
            <a:pPr lvl="0"/>
            <a:r>
              <a:rPr lang="en-US" dirty="0"/>
              <a:t>The key is to choose the path that is right for you. </a:t>
            </a:r>
          </a:p>
          <a:p>
            <a:pPr lvl="0"/>
            <a:endParaRPr lang="en-US" dirty="0">
              <a:sym typeface="Segoe UI" panose="020B0502040204020203" pitchFamily="34" charset="0"/>
            </a:endParaRPr>
          </a:p>
          <a:p>
            <a:pPr lvl="0"/>
            <a:r>
              <a:rPr lang="en-US" dirty="0"/>
              <a:t>Think about the career you want. What kind of education do you need immediately? What do you need to spend now? Can you build your education and credentials over time? </a:t>
            </a:r>
            <a:endParaRPr lang="en-US" dirty="0">
              <a:sym typeface="Segoe UI" panose="020B0502040204020203" pitchFamily="34" charset="0"/>
            </a:endParaRPr>
          </a:p>
        </p:txBody>
      </p:sp>
      <p:pic>
        <p:nvPicPr>
          <p:cNvPr id="8" name="Picture 7" descr="A graph with green and blue squares&#10;&#10;Description automatically generated with medium confidence">
            <a:extLst>
              <a:ext uri="{FF2B5EF4-FFF2-40B4-BE49-F238E27FC236}">
                <a16:creationId xmlns:a16="http://schemas.microsoft.com/office/drawing/2014/main" id="{3FDB3155-A425-0E7A-EE5B-1644C9358C51}"/>
              </a:ext>
            </a:extLst>
          </p:cNvPr>
          <p:cNvPicPr>
            <a:picLocks noChangeAspect="1"/>
          </p:cNvPicPr>
          <p:nvPr/>
        </p:nvPicPr>
        <p:blipFill>
          <a:blip r:embed="rId6"/>
          <a:stretch>
            <a:fillRect/>
          </a:stretch>
        </p:blipFill>
        <p:spPr>
          <a:xfrm>
            <a:off x="6675163" y="431800"/>
            <a:ext cx="7620000" cy="6870700"/>
          </a:xfrm>
          <a:prstGeom prst="rect">
            <a:avLst/>
          </a:prstGeom>
        </p:spPr>
      </p:pic>
    </p:spTree>
    <p:extLst>
      <p:ext uri="{BB962C8B-B14F-4D97-AF65-F5344CB8AC3E}">
        <p14:creationId xmlns:p14="http://schemas.microsoft.com/office/powerpoint/2010/main" val="3761970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BA671C-F8E6-D54F-A18A-7DEFDDD11DD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7BA671C-F8E6-D54F-A18A-7DEFDDD11DD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12">
            <a:extLst>
              <a:ext uri="{FF2B5EF4-FFF2-40B4-BE49-F238E27FC236}">
                <a16:creationId xmlns:a16="http://schemas.microsoft.com/office/drawing/2014/main" id="{2AFA909F-B6D5-E544-AE73-ECE988B002E8}"/>
              </a:ext>
            </a:extLst>
          </p:cNvPr>
          <p:cNvSpPr>
            <a:spLocks noGrp="1"/>
          </p:cNvSpPr>
          <p:nvPr>
            <p:ph type="sldNum" sz="quarter" idx="10"/>
          </p:nvPr>
        </p:nvSpPr>
        <p:spPr>
          <a:xfrm>
            <a:off x="13902819" y="7615682"/>
            <a:ext cx="448336" cy="34960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dirty="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12" name="Footer Placeholder 11">
            <a:extLst>
              <a:ext uri="{FF2B5EF4-FFF2-40B4-BE49-F238E27FC236}">
                <a16:creationId xmlns:a16="http://schemas.microsoft.com/office/drawing/2014/main" id="{745FDFF7-C71B-F144-BD23-B7DA887D7A6C}"/>
              </a:ext>
            </a:extLst>
          </p:cNvPr>
          <p:cNvSpPr>
            <a:spLocks noGrp="1"/>
          </p:cNvSpPr>
          <p:nvPr>
            <p:ph type="ftr" sz="quarter" idx="11"/>
          </p:nvPr>
        </p:nvSpPr>
        <p:spPr>
          <a:xfrm>
            <a:off x="9686925" y="7615599"/>
            <a:ext cx="419734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p>
        </p:txBody>
      </p:sp>
      <p:sp>
        <p:nvSpPr>
          <p:cNvPr id="9" name="Text Placeholder 8">
            <a:extLst>
              <a:ext uri="{FF2B5EF4-FFF2-40B4-BE49-F238E27FC236}">
                <a16:creationId xmlns:a16="http://schemas.microsoft.com/office/drawing/2014/main" id="{8F1DF3FD-6173-4048-A85F-67CBED27B737}"/>
              </a:ext>
            </a:extLst>
          </p:cNvPr>
          <p:cNvSpPr>
            <a:spLocks noGrp="1"/>
          </p:cNvSpPr>
          <p:nvPr>
            <p:ph type="body" sz="quarter" idx="12"/>
          </p:nvPr>
        </p:nvSpPr>
        <p:spPr>
          <a:xfrm>
            <a:off x="362474" y="431800"/>
            <a:ext cx="6312689" cy="2819400"/>
          </a:xfrm>
        </p:spPr>
        <p:txBody>
          <a:bodyPr/>
          <a:lstStyle/>
          <a:p>
            <a:pPr>
              <a:spcBef>
                <a:spcPts val="0"/>
              </a:spcBef>
            </a:pPr>
            <a:r>
              <a:rPr lang="en-US" dirty="0">
                <a:sym typeface="Segoe UI" panose="020B0502040204020203" pitchFamily="34" charset="0"/>
              </a:rPr>
              <a:t>#2 </a:t>
            </a:r>
          </a:p>
          <a:p>
            <a:pPr>
              <a:spcBef>
                <a:spcPts val="0"/>
              </a:spcBef>
            </a:pPr>
            <a:r>
              <a:rPr lang="en-US" dirty="0">
                <a:sym typeface="Segoe UI" panose="020B0502040204020203" pitchFamily="34" charset="0"/>
              </a:rPr>
              <a:t>Students usually pay less than the college</a:t>
            </a:r>
          </a:p>
          <a:p>
            <a:pPr>
              <a:spcBef>
                <a:spcPts val="0"/>
              </a:spcBef>
            </a:pPr>
            <a:r>
              <a:rPr lang="en-US" dirty="0"/>
              <a:t>“sticker price”</a:t>
            </a:r>
            <a:endParaRPr lang="en-US" dirty="0">
              <a:sym typeface="Segoe UI" panose="020B0502040204020203" pitchFamily="34" charset="0"/>
            </a:endParaRPr>
          </a:p>
          <a:p>
            <a:pPr>
              <a:spcBef>
                <a:spcPts val="0"/>
              </a:spcBef>
            </a:pPr>
            <a:r>
              <a:rPr lang="en-US" dirty="0">
                <a:sym typeface="Segoe UI" panose="020B0502040204020203" pitchFamily="34" charset="0"/>
              </a:rPr>
              <a:t> </a:t>
            </a:r>
          </a:p>
        </p:txBody>
      </p:sp>
      <p:sp>
        <p:nvSpPr>
          <p:cNvPr id="11" name="Text Placeholder 10">
            <a:extLst>
              <a:ext uri="{FF2B5EF4-FFF2-40B4-BE49-F238E27FC236}">
                <a16:creationId xmlns:a16="http://schemas.microsoft.com/office/drawing/2014/main" id="{FE271AC6-6016-A945-86F9-588CAB2B9D3F}"/>
              </a:ext>
            </a:extLst>
          </p:cNvPr>
          <p:cNvSpPr>
            <a:spLocks noGrp="1"/>
          </p:cNvSpPr>
          <p:nvPr>
            <p:ph type="body" sz="quarter" idx="15"/>
          </p:nvPr>
        </p:nvSpPr>
        <p:spPr>
          <a:xfrm>
            <a:off x="356152" y="4038600"/>
            <a:ext cx="6289123" cy="3093720"/>
          </a:xfrm>
        </p:spPr>
        <p:txBody>
          <a:bodyPr/>
          <a:lstStyle/>
          <a:p>
            <a:pPr lvl="0"/>
            <a:r>
              <a:rPr lang="en-US" b="1" dirty="0"/>
              <a:t>Colleges publish a “sticker price” on their website, but students usually pay less than this after getting need-based aid and college scholarships. This is called your ”net price.” </a:t>
            </a:r>
          </a:p>
          <a:p>
            <a:pPr lvl="0"/>
            <a:endParaRPr lang="en-US" dirty="0">
              <a:sym typeface="Segoe UI" panose="020B0502040204020203" pitchFamily="34" charset="0"/>
            </a:endParaRPr>
          </a:p>
          <a:p>
            <a:pPr lvl="0"/>
            <a:r>
              <a:rPr lang="en-US" b="1" dirty="0"/>
              <a:t>Half-price off! </a:t>
            </a:r>
            <a:r>
              <a:rPr lang="en-US" dirty="0"/>
              <a:t>The average tuition discount rate at private colleges was 56% for freshmen attending in the 2023-2024 school year, according to the National Association of College and University Business Officers. </a:t>
            </a:r>
            <a:r>
              <a:rPr lang="en-US" b="1" dirty="0"/>
              <a:t>Discounts are at an all-time high. </a:t>
            </a:r>
          </a:p>
          <a:p>
            <a:pPr lvl="0"/>
            <a:endParaRPr lang="en-US" dirty="0">
              <a:sym typeface="Segoe UI" panose="020B0502040204020203" pitchFamily="34" charset="0"/>
            </a:endParaRPr>
          </a:p>
          <a:p>
            <a:pPr lvl="0"/>
            <a:r>
              <a:rPr lang="en-US" b="1" dirty="0"/>
              <a:t>Attending a public college in your state could save you even more money. </a:t>
            </a:r>
            <a:r>
              <a:rPr lang="en-US" dirty="0"/>
              <a:t>This chart shows how tuitions differ. Apply to both public and private colleges – and then </a:t>
            </a:r>
            <a:r>
              <a:rPr lang="en-US" b="1" dirty="0"/>
              <a:t>compare offers. </a:t>
            </a:r>
            <a:endParaRPr lang="en-US" b="1" dirty="0">
              <a:sym typeface="Segoe UI" panose="020B0502040204020203" pitchFamily="34" charset="0"/>
            </a:endParaRPr>
          </a:p>
        </p:txBody>
      </p:sp>
      <p:pic>
        <p:nvPicPr>
          <p:cNvPr id="4" name="Picture 3" descr="A graph of a graph showing the cost of a college board&#10;&#10;Description automatically generated with medium confidence">
            <a:extLst>
              <a:ext uri="{FF2B5EF4-FFF2-40B4-BE49-F238E27FC236}">
                <a16:creationId xmlns:a16="http://schemas.microsoft.com/office/drawing/2014/main" id="{45025871-4889-1FF3-D722-E61E70503191}"/>
              </a:ext>
            </a:extLst>
          </p:cNvPr>
          <p:cNvPicPr>
            <a:picLocks noChangeAspect="1"/>
          </p:cNvPicPr>
          <p:nvPr/>
        </p:nvPicPr>
        <p:blipFill>
          <a:blip r:embed="rId6"/>
          <a:stretch>
            <a:fillRect/>
          </a:stretch>
        </p:blipFill>
        <p:spPr>
          <a:xfrm>
            <a:off x="6645275" y="1481520"/>
            <a:ext cx="7772400" cy="5650800"/>
          </a:xfrm>
          <a:prstGeom prst="rect">
            <a:avLst/>
          </a:prstGeom>
        </p:spPr>
      </p:pic>
    </p:spTree>
    <p:extLst>
      <p:ext uri="{BB962C8B-B14F-4D97-AF65-F5344CB8AC3E}">
        <p14:creationId xmlns:p14="http://schemas.microsoft.com/office/powerpoint/2010/main" val="1396482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BA671C-F8E6-D54F-A18A-7DEFDDD11DD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7BA671C-F8E6-D54F-A18A-7DEFDDD11DD3}"/>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Slide Number Placeholder 12">
            <a:extLst>
              <a:ext uri="{FF2B5EF4-FFF2-40B4-BE49-F238E27FC236}">
                <a16:creationId xmlns:a16="http://schemas.microsoft.com/office/drawing/2014/main" id="{2AFA909F-B6D5-E544-AE73-ECE988B002E8}"/>
              </a:ext>
            </a:extLst>
          </p:cNvPr>
          <p:cNvSpPr>
            <a:spLocks noGrp="1"/>
          </p:cNvSpPr>
          <p:nvPr>
            <p:ph type="sldNum" sz="quarter" idx="10"/>
          </p:nvPr>
        </p:nvSpPr>
        <p:spPr>
          <a:xfrm>
            <a:off x="13902819" y="7615682"/>
            <a:ext cx="448336" cy="34960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dirty="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12" name="Footer Placeholder 11">
            <a:extLst>
              <a:ext uri="{FF2B5EF4-FFF2-40B4-BE49-F238E27FC236}">
                <a16:creationId xmlns:a16="http://schemas.microsoft.com/office/drawing/2014/main" id="{745FDFF7-C71B-F144-BD23-B7DA887D7A6C}"/>
              </a:ext>
            </a:extLst>
          </p:cNvPr>
          <p:cNvSpPr>
            <a:spLocks noGrp="1"/>
          </p:cNvSpPr>
          <p:nvPr>
            <p:ph type="ftr" sz="quarter" idx="11"/>
          </p:nvPr>
        </p:nvSpPr>
        <p:spPr>
          <a:xfrm>
            <a:off x="9686925" y="7615599"/>
            <a:ext cx="4197340" cy="21891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p>
        </p:txBody>
      </p:sp>
      <p:sp>
        <p:nvSpPr>
          <p:cNvPr id="9" name="Text Placeholder 8">
            <a:extLst>
              <a:ext uri="{FF2B5EF4-FFF2-40B4-BE49-F238E27FC236}">
                <a16:creationId xmlns:a16="http://schemas.microsoft.com/office/drawing/2014/main" id="{8F1DF3FD-6173-4048-A85F-67CBED27B737}"/>
              </a:ext>
            </a:extLst>
          </p:cNvPr>
          <p:cNvSpPr>
            <a:spLocks noGrp="1"/>
          </p:cNvSpPr>
          <p:nvPr>
            <p:ph type="body" sz="quarter" idx="12"/>
          </p:nvPr>
        </p:nvSpPr>
        <p:spPr>
          <a:xfrm>
            <a:off x="362474" y="431800"/>
            <a:ext cx="6155892" cy="2819400"/>
          </a:xfrm>
        </p:spPr>
        <p:txBody>
          <a:bodyPr/>
          <a:lstStyle/>
          <a:p>
            <a:pPr>
              <a:spcBef>
                <a:spcPts val="0"/>
              </a:spcBef>
            </a:pPr>
            <a:r>
              <a:rPr lang="en-US" dirty="0">
                <a:sym typeface="Segoe UI" panose="020B0502040204020203" pitchFamily="34" charset="0"/>
              </a:rPr>
              <a:t>#3 </a:t>
            </a:r>
          </a:p>
          <a:p>
            <a:pPr>
              <a:spcBef>
                <a:spcPts val="0"/>
              </a:spcBef>
            </a:pPr>
            <a:r>
              <a:rPr lang="en-US" dirty="0"/>
              <a:t>Families have a mix of aid options to make school affordable  </a:t>
            </a:r>
            <a:endParaRPr lang="en-US" dirty="0">
              <a:sym typeface="Segoe UI" panose="020B0502040204020203" pitchFamily="34" charset="0"/>
            </a:endParaRPr>
          </a:p>
          <a:p>
            <a:pPr>
              <a:spcBef>
                <a:spcPts val="0"/>
              </a:spcBef>
            </a:pPr>
            <a:endParaRPr lang="en-US" dirty="0">
              <a:sym typeface="Segoe UI" panose="020B0502040204020203" pitchFamily="34" charset="0"/>
            </a:endParaRPr>
          </a:p>
        </p:txBody>
      </p:sp>
      <p:sp>
        <p:nvSpPr>
          <p:cNvPr id="11" name="Text Placeholder 10">
            <a:extLst>
              <a:ext uri="{FF2B5EF4-FFF2-40B4-BE49-F238E27FC236}">
                <a16:creationId xmlns:a16="http://schemas.microsoft.com/office/drawing/2014/main" id="{FE271AC6-6016-A945-86F9-588CAB2B9D3F}"/>
              </a:ext>
            </a:extLst>
          </p:cNvPr>
          <p:cNvSpPr>
            <a:spLocks noGrp="1"/>
          </p:cNvSpPr>
          <p:nvPr>
            <p:ph type="body" sz="quarter" idx="15"/>
          </p:nvPr>
        </p:nvSpPr>
        <p:spPr>
          <a:xfrm>
            <a:off x="356152" y="4038600"/>
            <a:ext cx="6289123" cy="3093720"/>
          </a:xfrm>
        </p:spPr>
        <p:txBody>
          <a:bodyPr/>
          <a:lstStyle/>
          <a:p>
            <a:pPr lvl="0"/>
            <a:r>
              <a:rPr lang="en-US" b="1" dirty="0"/>
              <a:t>How much money will you need to attend college or career school? You will need to know your school’s “cost of attendance” and how much aid the school will give you.</a:t>
            </a:r>
          </a:p>
          <a:p>
            <a:pPr lvl="0"/>
            <a:endParaRPr lang="en-US" dirty="0">
              <a:sym typeface="Segoe UI" panose="020B0502040204020203" pitchFamily="34" charset="0"/>
            </a:endParaRPr>
          </a:p>
          <a:p>
            <a:pPr lvl="0"/>
            <a:r>
              <a:rPr lang="en-US" b="1" dirty="0"/>
              <a:t>This will be different for every school you apply to. </a:t>
            </a:r>
            <a:r>
              <a:rPr lang="en-US" dirty="0"/>
              <a:t>The good news is that there is </a:t>
            </a:r>
            <a:r>
              <a:rPr lang="en-US" i="1" dirty="0"/>
              <a:t>a lot </a:t>
            </a:r>
            <a:r>
              <a:rPr lang="en-US" dirty="0"/>
              <a:t>of aid available, including government grants, college scholarships, student loans, and federally funded college jobs. </a:t>
            </a:r>
            <a:endParaRPr lang="en-US" b="1" dirty="0"/>
          </a:p>
          <a:p>
            <a:pPr lvl="0"/>
            <a:endParaRPr lang="en-US" dirty="0">
              <a:sym typeface="Segoe UI" panose="020B0502040204020203" pitchFamily="34" charset="0"/>
            </a:endParaRPr>
          </a:p>
          <a:p>
            <a:pPr lvl="0"/>
            <a:r>
              <a:rPr lang="en-US" b="1" dirty="0"/>
              <a:t>Students and families need to decide what is affordable. </a:t>
            </a:r>
            <a:r>
              <a:rPr lang="en-US" dirty="0"/>
              <a:t>Colleges may offer lots of grants and loans, but what will you have to pay at the end of the day? </a:t>
            </a:r>
            <a:r>
              <a:rPr lang="en-US" b="1" dirty="0"/>
              <a:t>Create a budget and stick to it! </a:t>
            </a:r>
            <a:endParaRPr lang="en-US" b="1" dirty="0">
              <a:sym typeface="Segoe UI" panose="020B0502040204020203" pitchFamily="34" charset="0"/>
            </a:endParaRPr>
          </a:p>
        </p:txBody>
      </p:sp>
      <p:pic>
        <p:nvPicPr>
          <p:cNvPr id="5" name="Picture 4" descr="A graph of a student aid&#10;&#10;Description automatically generated">
            <a:extLst>
              <a:ext uri="{FF2B5EF4-FFF2-40B4-BE49-F238E27FC236}">
                <a16:creationId xmlns:a16="http://schemas.microsoft.com/office/drawing/2014/main" id="{EDB392C6-3DFB-6E45-679C-0AB47143D183}"/>
              </a:ext>
            </a:extLst>
          </p:cNvPr>
          <p:cNvPicPr>
            <a:picLocks noChangeAspect="1"/>
          </p:cNvPicPr>
          <p:nvPr/>
        </p:nvPicPr>
        <p:blipFill>
          <a:blip r:embed="rId6"/>
          <a:stretch>
            <a:fillRect/>
          </a:stretch>
        </p:blipFill>
        <p:spPr>
          <a:xfrm>
            <a:off x="6617945" y="1383983"/>
            <a:ext cx="7772400" cy="5748337"/>
          </a:xfrm>
          <a:prstGeom prst="rect">
            <a:avLst/>
          </a:prstGeom>
        </p:spPr>
      </p:pic>
    </p:spTree>
    <p:extLst>
      <p:ext uri="{BB962C8B-B14F-4D97-AF65-F5344CB8AC3E}">
        <p14:creationId xmlns:p14="http://schemas.microsoft.com/office/powerpoint/2010/main" val="560170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
        <p:nvSpPr>
          <p:cNvPr id="1233" name="Google Shape;1233;p63"/>
          <p:cNvSpPr txBox="1">
            <a:spLocks noGrp="1"/>
          </p:cNvSpPr>
          <p:nvPr>
            <p:ph type="title" idx="2"/>
          </p:nvPr>
        </p:nvSpPr>
        <p:spPr>
          <a:xfrm>
            <a:off x="7200900" y="386039"/>
            <a:ext cx="5930900" cy="3078961"/>
          </a:xfrm>
          <a:prstGeom prst="rect">
            <a:avLst/>
          </a:prstGeom>
        </p:spPr>
        <p:txBody>
          <a:bodyPr spcFirstLastPara="1" wrap="square" lIns="146280" tIns="146280" rIns="146280" bIns="146280" anchor="b" anchorCtr="0">
            <a:noAutofit/>
          </a:bodyPr>
          <a:lstStyle/>
          <a:p>
            <a:r>
              <a:rPr lang="en" sz="4800" b="1" dirty="0">
                <a:latin typeface="Segoe UI" panose="020B0502040204020203" pitchFamily="34" charset="0"/>
                <a:cs typeface="Segoe UI" panose="020B0502040204020203" pitchFamily="34" charset="0"/>
              </a:rPr>
              <a:t>What kind of college financial aid will be available for me?</a:t>
            </a:r>
            <a:endParaRPr sz="4640" dirty="0"/>
          </a:p>
        </p:txBody>
      </p:sp>
      <p:pic>
        <p:nvPicPr>
          <p:cNvPr id="1234" name="Google Shape;1234;p63"/>
          <p:cNvPicPr preferRelativeResize="0"/>
          <p:nvPr/>
        </p:nvPicPr>
        <p:blipFill>
          <a:blip r:embed="rId3">
            <a:alphaModFix/>
          </a:blip>
          <a:stretch>
            <a:fillRect/>
          </a:stretch>
        </p:blipFill>
        <p:spPr>
          <a:xfrm>
            <a:off x="7970280" y="3465001"/>
            <a:ext cx="5468720" cy="2836920"/>
          </a:xfrm>
          <a:prstGeom prst="rect">
            <a:avLst/>
          </a:prstGeom>
          <a:noFill/>
          <a:ln>
            <a:noFill/>
          </a:ln>
        </p:spPr>
      </p:pic>
    </p:spTree>
    <p:extLst>
      <p:ext uri="{BB962C8B-B14F-4D97-AF65-F5344CB8AC3E}">
        <p14:creationId xmlns:p14="http://schemas.microsoft.com/office/powerpoint/2010/main" val="1385497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C708F31-3102-7D4A-8CD9-A137AD6A0043}"/>
              </a:ext>
            </a:extLst>
          </p:cNvPr>
          <p:cNvSpPr>
            <a:spLocks noGrp="1"/>
          </p:cNvSpPr>
          <p:nvPr>
            <p:ph type="ctrTitle"/>
          </p:nvPr>
        </p:nvSpPr>
        <p:spPr>
          <a:xfrm>
            <a:off x="168603" y="78059"/>
            <a:ext cx="2443795" cy="2286000"/>
          </a:xfrm>
        </p:spPr>
        <p:txBody>
          <a:bodyPr>
            <a:normAutofit/>
          </a:bodyPr>
          <a:lstStyle/>
          <a:p>
            <a:r>
              <a:rPr lang="en-US" dirty="0"/>
              <a:t>3</a:t>
            </a:r>
          </a:p>
        </p:txBody>
      </p:sp>
      <p:sp>
        <p:nvSpPr>
          <p:cNvPr id="3" name="Subtitle 2">
            <a:extLst>
              <a:ext uri="{FF2B5EF4-FFF2-40B4-BE49-F238E27FC236}">
                <a16:creationId xmlns:a16="http://schemas.microsoft.com/office/drawing/2014/main" id="{D4C1D11F-AB98-0C41-B9D5-F11C23AE1011}"/>
              </a:ext>
            </a:extLst>
          </p:cNvPr>
          <p:cNvSpPr>
            <a:spLocks noGrp="1"/>
          </p:cNvSpPr>
          <p:nvPr>
            <p:ph type="subTitle" idx="1"/>
          </p:nvPr>
        </p:nvSpPr>
        <p:spPr/>
        <p:txBody>
          <a:bodyPr/>
          <a:lstStyle/>
          <a:p>
            <a:pPr defTabSz="1097253">
              <a:spcBef>
                <a:spcPts val="0"/>
              </a:spcBef>
            </a:pPr>
            <a:r>
              <a:rPr lang="en-US" dirty="0">
                <a:solidFill>
                  <a:srgbClr val="002577"/>
                </a:solidFill>
              </a:rPr>
              <a:t>Financial Aid:</a:t>
            </a:r>
            <a:r>
              <a:rPr lang="en-US" dirty="0">
                <a:solidFill>
                  <a:srgbClr val="002577"/>
                </a:solidFill>
                <a:latin typeface="Segoe UI" panose="020B0502040204020203" pitchFamily="34" charset="0"/>
                <a:sym typeface="Segoe UI" panose="020B0502040204020203" pitchFamily="34" charset="0"/>
              </a:rPr>
              <a:t> </a:t>
            </a:r>
          </a:p>
          <a:p>
            <a:pPr defTabSz="1097253">
              <a:spcBef>
                <a:spcPts val="0"/>
              </a:spcBef>
            </a:pPr>
            <a:r>
              <a:rPr lang="en-US" dirty="0">
                <a:solidFill>
                  <a:srgbClr val="002577"/>
                </a:solidFill>
              </a:rPr>
              <a:t>Government</a:t>
            </a:r>
          </a:p>
          <a:p>
            <a:pPr defTabSz="1097253">
              <a:spcBef>
                <a:spcPts val="0"/>
              </a:spcBef>
            </a:pPr>
            <a:r>
              <a:rPr lang="en-US" dirty="0">
                <a:solidFill>
                  <a:srgbClr val="002577"/>
                </a:solidFill>
              </a:rPr>
              <a:t>Grants &amp; Loans</a:t>
            </a:r>
            <a:endParaRPr lang="en-US" dirty="0">
              <a:solidFill>
                <a:srgbClr val="002577"/>
              </a:solidFill>
              <a:latin typeface="Segoe UI" panose="020B0502040204020203" pitchFamily="34" charset="0"/>
              <a:sym typeface="Segoe UI" panose="020B0502040204020203" pitchFamily="34" charset="0"/>
            </a:endParaRPr>
          </a:p>
        </p:txBody>
      </p:sp>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p>
        </p:txBody>
      </p:sp>
    </p:spTree>
    <p:extLst>
      <p:ext uri="{BB962C8B-B14F-4D97-AF65-F5344CB8AC3E}">
        <p14:creationId xmlns:p14="http://schemas.microsoft.com/office/powerpoint/2010/main" val="3882878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578FB135-3F82-AB46-B1DC-54D7A75D03B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3" name="Object 12" hidden="1">
                        <a:extLst>
                          <a:ext uri="{FF2B5EF4-FFF2-40B4-BE49-F238E27FC236}">
                            <a16:creationId xmlns:a16="http://schemas.microsoft.com/office/drawing/2014/main" id="{578FB135-3F82-AB46-B1DC-54D7A75D03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7917823-0BCC-4B4E-A2B0-AB81392218F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3" name="Footer Placeholder 2">
            <a:extLst>
              <a:ext uri="{FF2B5EF4-FFF2-40B4-BE49-F238E27FC236}">
                <a16:creationId xmlns:a16="http://schemas.microsoft.com/office/drawing/2014/main" id="{A87AF513-0E59-0843-AE2C-D5422E966134}"/>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Title 3">
            <a:extLst>
              <a:ext uri="{FF2B5EF4-FFF2-40B4-BE49-F238E27FC236}">
                <a16:creationId xmlns:a16="http://schemas.microsoft.com/office/drawing/2014/main" id="{ED05C76B-9866-044C-BFFA-6CE314D880CD}"/>
              </a:ext>
            </a:extLst>
          </p:cNvPr>
          <p:cNvSpPr>
            <a:spLocks noGrp="1"/>
          </p:cNvSpPr>
          <p:nvPr>
            <p:ph type="ctrTitle"/>
          </p:nvPr>
        </p:nvSpPr>
        <p:spPr>
          <a:xfrm>
            <a:off x="364864" y="400484"/>
            <a:ext cx="11090536" cy="575833"/>
          </a:xfrm>
        </p:spPr>
        <p:txBody>
          <a:bodyPr/>
          <a:lstStyle/>
          <a:p>
            <a:r>
              <a:rPr lang="en-US" dirty="0">
                <a:latin typeface="Segoe UI" panose="020B0502040204020203" pitchFamily="34" charset="0"/>
                <a:sym typeface="Segoe UI" panose="020B0502040204020203" pitchFamily="34" charset="0"/>
              </a:rPr>
              <a:t>College </a:t>
            </a:r>
            <a:r>
              <a:rPr lang="en-US" dirty="0"/>
              <a:t>F</a:t>
            </a:r>
            <a:r>
              <a:rPr lang="en-US" dirty="0">
                <a:latin typeface="Segoe UI" panose="020B0502040204020203" pitchFamily="34" charset="0"/>
                <a:sym typeface="Segoe UI" panose="020B0502040204020203" pitchFamily="34" charset="0"/>
              </a:rPr>
              <a:t>inancial A</a:t>
            </a:r>
            <a:r>
              <a:rPr lang="en-US" dirty="0"/>
              <a:t>id from the Federal Government</a:t>
            </a:r>
            <a:endParaRPr lang="en-US" dirty="0">
              <a:latin typeface="Segoe UI" panose="020B0502040204020203" pitchFamily="34" charset="0"/>
              <a:sym typeface="Segoe UI" panose="020B0502040204020203" pitchFamily="34" charset="0"/>
            </a:endParaRPr>
          </a:p>
        </p:txBody>
      </p:sp>
      <p:sp>
        <p:nvSpPr>
          <p:cNvPr id="6" name="Text Placeholder 5">
            <a:extLst>
              <a:ext uri="{FF2B5EF4-FFF2-40B4-BE49-F238E27FC236}">
                <a16:creationId xmlns:a16="http://schemas.microsoft.com/office/drawing/2014/main" id="{56F8687D-06E5-1F49-B94F-194DD311DFEA}"/>
              </a:ext>
            </a:extLst>
          </p:cNvPr>
          <p:cNvSpPr>
            <a:spLocks noGrp="1"/>
          </p:cNvSpPr>
          <p:nvPr>
            <p:ph type="body" sz="quarter" idx="21"/>
          </p:nvPr>
        </p:nvSpPr>
        <p:spPr>
          <a:xfrm>
            <a:off x="277025" y="2471061"/>
            <a:ext cx="1320999" cy="990597"/>
          </a:xfrm>
        </p:spPr>
        <p:txBody>
          <a:bodyPr/>
          <a:lstStyle/>
          <a:p>
            <a:r>
              <a:rPr lang="en-US" dirty="0">
                <a:latin typeface="Segoe UI" panose="020B0502040204020203" pitchFamily="34" charset="0"/>
                <a:sym typeface="Segoe UI" panose="020B0502040204020203" pitchFamily="34" charset="0"/>
              </a:rPr>
              <a:t>1</a:t>
            </a:r>
          </a:p>
        </p:txBody>
      </p:sp>
      <p:sp>
        <p:nvSpPr>
          <p:cNvPr id="10" name="Text Placeholder 9">
            <a:extLst>
              <a:ext uri="{FF2B5EF4-FFF2-40B4-BE49-F238E27FC236}">
                <a16:creationId xmlns:a16="http://schemas.microsoft.com/office/drawing/2014/main" id="{EDC97D6E-CF04-B24F-9E59-F7447FE4962B}"/>
              </a:ext>
            </a:extLst>
          </p:cNvPr>
          <p:cNvSpPr>
            <a:spLocks noGrp="1"/>
          </p:cNvSpPr>
          <p:nvPr>
            <p:ph type="body" sz="quarter" idx="36"/>
          </p:nvPr>
        </p:nvSpPr>
        <p:spPr/>
        <p:txBody>
          <a:bodyPr/>
          <a:lstStyle/>
          <a:p>
            <a:r>
              <a:rPr lang="en-US" dirty="0">
                <a:solidFill>
                  <a:srgbClr val="FFFFFF"/>
                </a:solidFill>
                <a:latin typeface="Segoe UI" panose="020B0502040204020203" pitchFamily="34" charset="0"/>
                <a:sym typeface="Segoe UI" panose="020B0502040204020203" pitchFamily="34" charset="0"/>
              </a:rPr>
              <a:t>2</a:t>
            </a:r>
          </a:p>
        </p:txBody>
      </p:sp>
      <p:sp>
        <p:nvSpPr>
          <p:cNvPr id="11" name="Text Placeholder 10">
            <a:extLst>
              <a:ext uri="{FF2B5EF4-FFF2-40B4-BE49-F238E27FC236}">
                <a16:creationId xmlns:a16="http://schemas.microsoft.com/office/drawing/2014/main" id="{F7ED9422-D308-5740-B497-2271B3CC8F13}"/>
              </a:ext>
            </a:extLst>
          </p:cNvPr>
          <p:cNvSpPr>
            <a:spLocks noGrp="1"/>
          </p:cNvSpPr>
          <p:nvPr>
            <p:ph type="body" sz="quarter" idx="38"/>
          </p:nvPr>
        </p:nvSpPr>
        <p:spPr>
          <a:xfrm>
            <a:off x="7642233" y="2471061"/>
            <a:ext cx="1320999" cy="990597"/>
          </a:xfrm>
        </p:spPr>
        <p:txBody>
          <a:bodyPr/>
          <a:lstStyle/>
          <a:p>
            <a:r>
              <a:rPr lang="en-US" dirty="0">
                <a:latin typeface="Segoe UI" panose="020B0502040204020203" pitchFamily="34" charset="0"/>
                <a:sym typeface="Segoe UI" panose="020B0502040204020203" pitchFamily="34" charset="0"/>
              </a:rPr>
              <a:t>3</a:t>
            </a:r>
          </a:p>
        </p:txBody>
      </p:sp>
      <p:sp>
        <p:nvSpPr>
          <p:cNvPr id="12" name="Text Placeholder 11">
            <a:extLst>
              <a:ext uri="{FF2B5EF4-FFF2-40B4-BE49-F238E27FC236}">
                <a16:creationId xmlns:a16="http://schemas.microsoft.com/office/drawing/2014/main" id="{63F1E89A-0B48-5446-B475-8A8F59849B4E}"/>
              </a:ext>
            </a:extLst>
          </p:cNvPr>
          <p:cNvSpPr>
            <a:spLocks noGrp="1"/>
          </p:cNvSpPr>
          <p:nvPr>
            <p:ph type="body" sz="quarter" idx="40"/>
          </p:nvPr>
        </p:nvSpPr>
        <p:spPr>
          <a:xfrm>
            <a:off x="11342697" y="2471061"/>
            <a:ext cx="1320999" cy="990597"/>
          </a:xfrm>
        </p:spPr>
        <p:txBody>
          <a:bodyPr/>
          <a:lstStyle/>
          <a:p>
            <a:r>
              <a:rPr lang="en-US" dirty="0">
                <a:solidFill>
                  <a:srgbClr val="002577"/>
                </a:solidFill>
                <a:latin typeface="Segoe UI" panose="020B0502040204020203" pitchFamily="34" charset="0"/>
                <a:sym typeface="Segoe UI" panose="020B0502040204020203" pitchFamily="34" charset="0"/>
              </a:rPr>
              <a:t>4</a:t>
            </a:r>
          </a:p>
        </p:txBody>
      </p:sp>
      <p:sp>
        <p:nvSpPr>
          <p:cNvPr id="22" name="TextBox 21">
            <a:extLst>
              <a:ext uri="{FF2B5EF4-FFF2-40B4-BE49-F238E27FC236}">
                <a16:creationId xmlns:a16="http://schemas.microsoft.com/office/drawing/2014/main" id="{8CEB19B9-AED3-4DA6-DA2F-6135497D0B64}"/>
              </a:ext>
            </a:extLst>
          </p:cNvPr>
          <p:cNvSpPr txBox="1"/>
          <p:nvPr/>
        </p:nvSpPr>
        <p:spPr>
          <a:xfrm>
            <a:off x="364864" y="3860800"/>
            <a:ext cx="2594236" cy="523220"/>
          </a:xfrm>
          <a:prstGeom prst="rect">
            <a:avLst/>
          </a:prstGeom>
          <a:noFill/>
        </p:spPr>
        <p:txBody>
          <a:bodyPr wrap="square" rtlCol="0">
            <a:spAutoFit/>
          </a:bodyPr>
          <a:lstStyle/>
          <a:p>
            <a:pPr algn="ctr"/>
            <a:r>
              <a:rPr lang="en-US" sz="2800" b="1" dirty="0">
                <a:solidFill>
                  <a:schemeClr val="bg1"/>
                </a:solidFill>
                <a:latin typeface="Segoe UI" panose="020B0502040204020203" pitchFamily="34" charset="0"/>
                <a:cs typeface="Segoe UI" panose="020B0502040204020203" pitchFamily="34" charset="0"/>
              </a:rPr>
              <a:t>PELL GRANTS</a:t>
            </a:r>
          </a:p>
        </p:txBody>
      </p:sp>
      <p:sp>
        <p:nvSpPr>
          <p:cNvPr id="26" name="TextBox 25">
            <a:extLst>
              <a:ext uri="{FF2B5EF4-FFF2-40B4-BE49-F238E27FC236}">
                <a16:creationId xmlns:a16="http://schemas.microsoft.com/office/drawing/2014/main" id="{690D3DD8-C22C-44E3-17A8-20C20981C507}"/>
              </a:ext>
            </a:extLst>
          </p:cNvPr>
          <p:cNvSpPr txBox="1"/>
          <p:nvPr/>
        </p:nvSpPr>
        <p:spPr>
          <a:xfrm>
            <a:off x="4203700" y="3860800"/>
            <a:ext cx="2743200" cy="954107"/>
          </a:xfrm>
          <a:prstGeom prst="rect">
            <a:avLst/>
          </a:prstGeom>
          <a:noFill/>
        </p:spPr>
        <p:txBody>
          <a:bodyPr wrap="square" rtlCol="0">
            <a:spAutoFit/>
          </a:bodyPr>
          <a:lstStyle/>
          <a:p>
            <a:pPr algn="ctr"/>
            <a:r>
              <a:rPr lang="en-US" sz="2800" b="1" dirty="0">
                <a:solidFill>
                  <a:schemeClr val="bg1"/>
                </a:solidFill>
                <a:latin typeface="Segoe UI" panose="020B0502040204020203" pitchFamily="34" charset="0"/>
                <a:cs typeface="Segoe UI" panose="020B0502040204020203" pitchFamily="34" charset="0"/>
              </a:rPr>
              <a:t>SUBSIDIZED LOANS</a:t>
            </a:r>
          </a:p>
        </p:txBody>
      </p:sp>
      <p:sp>
        <p:nvSpPr>
          <p:cNvPr id="27" name="TextBox 26">
            <a:extLst>
              <a:ext uri="{FF2B5EF4-FFF2-40B4-BE49-F238E27FC236}">
                <a16:creationId xmlns:a16="http://schemas.microsoft.com/office/drawing/2014/main" id="{AC2AD74F-167A-3893-5639-4A4153311999}"/>
              </a:ext>
            </a:extLst>
          </p:cNvPr>
          <p:cNvSpPr txBox="1"/>
          <p:nvPr/>
        </p:nvSpPr>
        <p:spPr>
          <a:xfrm>
            <a:off x="7642232" y="3860800"/>
            <a:ext cx="3000367" cy="954107"/>
          </a:xfrm>
          <a:prstGeom prst="rect">
            <a:avLst/>
          </a:prstGeom>
          <a:noFill/>
        </p:spPr>
        <p:txBody>
          <a:bodyPr wrap="square" rtlCol="0">
            <a:spAutoFit/>
          </a:bodyPr>
          <a:lstStyle/>
          <a:p>
            <a:pPr algn="ctr"/>
            <a:r>
              <a:rPr lang="en-US" sz="2800" b="1" dirty="0">
                <a:solidFill>
                  <a:schemeClr val="bg1"/>
                </a:solidFill>
                <a:latin typeface="Segoe UI" panose="020B0502040204020203" pitchFamily="34" charset="0"/>
                <a:cs typeface="Segoe UI" panose="020B0502040204020203" pitchFamily="34" charset="0"/>
              </a:rPr>
              <a:t>UNSUBSIDIZED LOANS</a:t>
            </a:r>
          </a:p>
        </p:txBody>
      </p:sp>
      <p:sp>
        <p:nvSpPr>
          <p:cNvPr id="28" name="TextBox 27">
            <a:extLst>
              <a:ext uri="{FF2B5EF4-FFF2-40B4-BE49-F238E27FC236}">
                <a16:creationId xmlns:a16="http://schemas.microsoft.com/office/drawing/2014/main" id="{97B8E4E7-6129-1054-F9E0-03FE28CA2699}"/>
              </a:ext>
            </a:extLst>
          </p:cNvPr>
          <p:cNvSpPr txBox="1"/>
          <p:nvPr/>
        </p:nvSpPr>
        <p:spPr>
          <a:xfrm>
            <a:off x="11342697" y="3975100"/>
            <a:ext cx="2919404" cy="3108543"/>
          </a:xfrm>
          <a:prstGeom prst="rect">
            <a:avLst/>
          </a:prstGeom>
          <a:noFill/>
        </p:spPr>
        <p:txBody>
          <a:bodyPr wrap="square" rtlCol="0">
            <a:spAutoFit/>
          </a:bodyPr>
          <a:lstStyle/>
          <a:p>
            <a:pPr algn="ctr"/>
            <a:r>
              <a:rPr lang="en-US" sz="2800" b="1" dirty="0">
                <a:solidFill>
                  <a:srgbClr val="002577"/>
                </a:solidFill>
                <a:latin typeface="Segoe UI" panose="020B0502040204020203" pitchFamily="34" charset="0"/>
                <a:cs typeface="Segoe UI" panose="020B0502040204020203" pitchFamily="34" charset="0"/>
              </a:rPr>
              <a:t>PARENT PLUS LOANS</a:t>
            </a:r>
          </a:p>
          <a:p>
            <a:pPr algn="ctr"/>
            <a:endParaRPr lang="en-US" sz="2800" b="1" dirty="0">
              <a:solidFill>
                <a:srgbClr val="002577"/>
              </a:solidFill>
              <a:latin typeface="Segoe UI" panose="020B0502040204020203" pitchFamily="34" charset="0"/>
              <a:cs typeface="Segoe UI" panose="020B0502040204020203" pitchFamily="34" charset="0"/>
            </a:endParaRPr>
          </a:p>
          <a:p>
            <a:pPr algn="ctr"/>
            <a:r>
              <a:rPr lang="en-US" sz="2800" b="1" dirty="0">
                <a:solidFill>
                  <a:srgbClr val="002577"/>
                </a:solidFill>
                <a:latin typeface="Segoe UI" panose="020B0502040204020203" pitchFamily="34" charset="0"/>
                <a:cs typeface="Segoe UI" panose="020B0502040204020203" pitchFamily="34" charset="0"/>
              </a:rPr>
              <a:t>LOAN FORGIVENESS FOR NEEDED PROFESSIONS </a:t>
            </a:r>
          </a:p>
        </p:txBody>
      </p:sp>
    </p:spTree>
    <p:extLst>
      <p:ext uri="{BB962C8B-B14F-4D97-AF65-F5344CB8AC3E}">
        <p14:creationId xmlns:p14="http://schemas.microsoft.com/office/powerpoint/2010/main" val="2925604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BB571C-512C-4295-9AF5-C47FE00A6F42}"/>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3600" i="1" dirty="0"/>
              <a:t>SPEAKER INSERT SLIDES AND PERSONAL MATERIAL HERE</a:t>
            </a:r>
          </a:p>
        </p:txBody>
      </p:sp>
      <p:sp>
        <p:nvSpPr>
          <p:cNvPr id="5" name="Title 4">
            <a:extLst>
              <a:ext uri="{FF2B5EF4-FFF2-40B4-BE49-F238E27FC236}">
                <a16:creationId xmlns:a16="http://schemas.microsoft.com/office/drawing/2014/main" id="{0D1455D4-E3E0-413A-A190-D1FDBE01899F}"/>
              </a:ext>
            </a:extLst>
          </p:cNvPr>
          <p:cNvSpPr>
            <a:spLocks noGrp="1"/>
          </p:cNvSpPr>
          <p:nvPr>
            <p:ph type="title"/>
          </p:nvPr>
        </p:nvSpPr>
        <p:spPr/>
        <p:txBody>
          <a:bodyPr/>
          <a:lstStyle/>
          <a:p>
            <a:pPr algn="ctr"/>
            <a:r>
              <a:rPr lang="en-US" sz="4400" dirty="0">
                <a:solidFill>
                  <a:srgbClr val="002577"/>
                </a:solidFill>
                <a:sym typeface="Segoe UI" panose="020B0502040204020203" pitchFamily="34" charset="0"/>
              </a:rPr>
              <a:t>What are we going to talk about today? </a:t>
            </a:r>
            <a:br>
              <a:rPr lang="en-US" sz="4400" dirty="0">
                <a:solidFill>
                  <a:srgbClr val="002577"/>
                </a:solidFill>
                <a:sym typeface="Segoe UI" panose="020B0502040204020203" pitchFamily="34" charset="0"/>
              </a:rPr>
            </a:br>
            <a:r>
              <a:rPr lang="en-US" sz="4400" dirty="0">
                <a:solidFill>
                  <a:srgbClr val="002577"/>
                </a:solidFill>
                <a:sym typeface="Segoe UI" panose="020B0502040204020203" pitchFamily="34" charset="0"/>
              </a:rPr>
              <a:t>Life after graduation! Here’s my college story. </a:t>
            </a:r>
            <a:br>
              <a:rPr lang="en-US" dirty="0"/>
            </a:br>
            <a:endParaRPr lang="en-US" dirty="0"/>
          </a:p>
        </p:txBody>
      </p:sp>
    </p:spTree>
    <p:extLst>
      <p:ext uri="{BB962C8B-B14F-4D97-AF65-F5344CB8AC3E}">
        <p14:creationId xmlns:p14="http://schemas.microsoft.com/office/powerpoint/2010/main" val="161564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578FB135-3F82-AB46-B1DC-54D7A75D03B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3" name="Object 12" hidden="1">
                        <a:extLst>
                          <a:ext uri="{FF2B5EF4-FFF2-40B4-BE49-F238E27FC236}">
                            <a16:creationId xmlns:a16="http://schemas.microsoft.com/office/drawing/2014/main" id="{578FB135-3F82-AB46-B1DC-54D7A75D03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7917823-0BCC-4B4E-A2B0-AB81392218F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3" name="Footer Placeholder 2">
            <a:extLst>
              <a:ext uri="{FF2B5EF4-FFF2-40B4-BE49-F238E27FC236}">
                <a16:creationId xmlns:a16="http://schemas.microsoft.com/office/drawing/2014/main" id="{A87AF513-0E59-0843-AE2C-D5422E966134}"/>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Title 3">
            <a:extLst>
              <a:ext uri="{FF2B5EF4-FFF2-40B4-BE49-F238E27FC236}">
                <a16:creationId xmlns:a16="http://schemas.microsoft.com/office/drawing/2014/main" id="{ED05C76B-9866-044C-BFFA-6CE314D880CD}"/>
              </a:ext>
            </a:extLst>
          </p:cNvPr>
          <p:cNvSpPr>
            <a:spLocks noGrp="1"/>
          </p:cNvSpPr>
          <p:nvPr>
            <p:ph type="ctrTitle"/>
          </p:nvPr>
        </p:nvSpPr>
        <p:spPr>
          <a:xfrm>
            <a:off x="364864" y="400484"/>
            <a:ext cx="11090536" cy="575833"/>
          </a:xfrm>
        </p:spPr>
        <p:txBody>
          <a:bodyPr/>
          <a:lstStyle/>
          <a:p>
            <a:r>
              <a:rPr lang="en-US" dirty="0">
                <a:latin typeface="Segoe UI" panose="020B0502040204020203" pitchFamily="34" charset="0"/>
                <a:sym typeface="Segoe UI" panose="020B0502040204020203" pitchFamily="34" charset="0"/>
              </a:rPr>
              <a:t>College </a:t>
            </a:r>
            <a:r>
              <a:rPr lang="en-US" dirty="0"/>
              <a:t>F</a:t>
            </a:r>
            <a:r>
              <a:rPr lang="en-US" dirty="0">
                <a:latin typeface="Segoe UI" panose="020B0502040204020203" pitchFamily="34" charset="0"/>
                <a:sym typeface="Segoe UI" panose="020B0502040204020203" pitchFamily="34" charset="0"/>
              </a:rPr>
              <a:t>inancial A</a:t>
            </a:r>
            <a:r>
              <a:rPr lang="en-US" dirty="0"/>
              <a:t>id from State Governments </a:t>
            </a:r>
            <a:endParaRPr lang="en-US" dirty="0">
              <a:latin typeface="Segoe UI" panose="020B0502040204020203" pitchFamily="34" charset="0"/>
              <a:sym typeface="Segoe UI" panose="020B0502040204020203" pitchFamily="34" charset="0"/>
            </a:endParaRPr>
          </a:p>
        </p:txBody>
      </p:sp>
      <p:sp>
        <p:nvSpPr>
          <p:cNvPr id="6" name="Text Placeholder 5">
            <a:extLst>
              <a:ext uri="{FF2B5EF4-FFF2-40B4-BE49-F238E27FC236}">
                <a16:creationId xmlns:a16="http://schemas.microsoft.com/office/drawing/2014/main" id="{56F8687D-06E5-1F49-B94F-194DD311DFEA}"/>
              </a:ext>
            </a:extLst>
          </p:cNvPr>
          <p:cNvSpPr>
            <a:spLocks noGrp="1"/>
          </p:cNvSpPr>
          <p:nvPr>
            <p:ph type="body" sz="quarter" idx="21"/>
          </p:nvPr>
        </p:nvSpPr>
        <p:spPr>
          <a:xfrm>
            <a:off x="277025" y="2471061"/>
            <a:ext cx="1320999" cy="990597"/>
          </a:xfrm>
        </p:spPr>
        <p:txBody>
          <a:bodyPr/>
          <a:lstStyle/>
          <a:p>
            <a:r>
              <a:rPr lang="en-US" dirty="0">
                <a:latin typeface="Segoe UI" panose="020B0502040204020203" pitchFamily="34" charset="0"/>
                <a:sym typeface="Segoe UI" panose="020B0502040204020203" pitchFamily="34" charset="0"/>
              </a:rPr>
              <a:t>1</a:t>
            </a:r>
          </a:p>
        </p:txBody>
      </p:sp>
      <p:sp>
        <p:nvSpPr>
          <p:cNvPr id="10" name="Text Placeholder 9">
            <a:extLst>
              <a:ext uri="{FF2B5EF4-FFF2-40B4-BE49-F238E27FC236}">
                <a16:creationId xmlns:a16="http://schemas.microsoft.com/office/drawing/2014/main" id="{EDC97D6E-CF04-B24F-9E59-F7447FE4962B}"/>
              </a:ext>
            </a:extLst>
          </p:cNvPr>
          <p:cNvSpPr>
            <a:spLocks noGrp="1"/>
          </p:cNvSpPr>
          <p:nvPr>
            <p:ph type="body" sz="quarter" idx="36"/>
          </p:nvPr>
        </p:nvSpPr>
        <p:spPr/>
        <p:txBody>
          <a:bodyPr/>
          <a:lstStyle/>
          <a:p>
            <a:r>
              <a:rPr lang="en-US" dirty="0">
                <a:solidFill>
                  <a:srgbClr val="FFFFFF"/>
                </a:solidFill>
                <a:latin typeface="Segoe UI" panose="020B0502040204020203" pitchFamily="34" charset="0"/>
                <a:sym typeface="Segoe UI" panose="020B0502040204020203" pitchFamily="34" charset="0"/>
              </a:rPr>
              <a:t>2</a:t>
            </a:r>
          </a:p>
        </p:txBody>
      </p:sp>
      <p:sp>
        <p:nvSpPr>
          <p:cNvPr id="11" name="Text Placeholder 10">
            <a:extLst>
              <a:ext uri="{FF2B5EF4-FFF2-40B4-BE49-F238E27FC236}">
                <a16:creationId xmlns:a16="http://schemas.microsoft.com/office/drawing/2014/main" id="{F7ED9422-D308-5740-B497-2271B3CC8F13}"/>
              </a:ext>
            </a:extLst>
          </p:cNvPr>
          <p:cNvSpPr>
            <a:spLocks noGrp="1"/>
          </p:cNvSpPr>
          <p:nvPr>
            <p:ph type="body" sz="quarter" idx="38"/>
          </p:nvPr>
        </p:nvSpPr>
        <p:spPr>
          <a:xfrm>
            <a:off x="7642233" y="2471061"/>
            <a:ext cx="1320999" cy="990597"/>
          </a:xfrm>
        </p:spPr>
        <p:txBody>
          <a:bodyPr/>
          <a:lstStyle/>
          <a:p>
            <a:r>
              <a:rPr lang="en-US" dirty="0">
                <a:latin typeface="Segoe UI" panose="020B0502040204020203" pitchFamily="34" charset="0"/>
                <a:sym typeface="Segoe UI" panose="020B0502040204020203" pitchFamily="34" charset="0"/>
              </a:rPr>
              <a:t>3</a:t>
            </a:r>
          </a:p>
        </p:txBody>
      </p:sp>
      <p:sp>
        <p:nvSpPr>
          <p:cNvPr id="12" name="Text Placeholder 11">
            <a:extLst>
              <a:ext uri="{FF2B5EF4-FFF2-40B4-BE49-F238E27FC236}">
                <a16:creationId xmlns:a16="http://schemas.microsoft.com/office/drawing/2014/main" id="{63F1E89A-0B48-5446-B475-8A8F59849B4E}"/>
              </a:ext>
            </a:extLst>
          </p:cNvPr>
          <p:cNvSpPr>
            <a:spLocks noGrp="1"/>
          </p:cNvSpPr>
          <p:nvPr>
            <p:ph type="body" sz="quarter" idx="40"/>
          </p:nvPr>
        </p:nvSpPr>
        <p:spPr>
          <a:xfrm>
            <a:off x="11342697" y="2471061"/>
            <a:ext cx="1320999" cy="990597"/>
          </a:xfrm>
        </p:spPr>
        <p:txBody>
          <a:bodyPr/>
          <a:lstStyle/>
          <a:p>
            <a:r>
              <a:rPr lang="en-US" dirty="0">
                <a:solidFill>
                  <a:srgbClr val="002577"/>
                </a:solidFill>
                <a:latin typeface="Segoe UI" panose="020B0502040204020203" pitchFamily="34" charset="0"/>
                <a:sym typeface="Segoe UI" panose="020B0502040204020203" pitchFamily="34" charset="0"/>
              </a:rPr>
              <a:t>4</a:t>
            </a:r>
          </a:p>
        </p:txBody>
      </p:sp>
      <p:sp>
        <p:nvSpPr>
          <p:cNvPr id="22" name="TextBox 21">
            <a:extLst>
              <a:ext uri="{FF2B5EF4-FFF2-40B4-BE49-F238E27FC236}">
                <a16:creationId xmlns:a16="http://schemas.microsoft.com/office/drawing/2014/main" id="{8CEB19B9-AED3-4DA6-DA2F-6135497D0B64}"/>
              </a:ext>
            </a:extLst>
          </p:cNvPr>
          <p:cNvSpPr txBox="1"/>
          <p:nvPr/>
        </p:nvSpPr>
        <p:spPr>
          <a:xfrm>
            <a:off x="364864" y="3860800"/>
            <a:ext cx="2919404" cy="954107"/>
          </a:xfrm>
          <a:prstGeom prst="rect">
            <a:avLst/>
          </a:prstGeom>
          <a:noFill/>
        </p:spPr>
        <p:txBody>
          <a:bodyPr wrap="square" rtlCol="0">
            <a:spAutoFit/>
          </a:bodyPr>
          <a:lstStyle/>
          <a:p>
            <a:pPr algn="ctr"/>
            <a:r>
              <a:rPr lang="en-US" sz="2800" b="1" dirty="0">
                <a:solidFill>
                  <a:schemeClr val="bg1"/>
                </a:solidFill>
                <a:latin typeface="Segoe UI" panose="020B0502040204020203" pitchFamily="34" charset="0"/>
                <a:cs typeface="Segoe UI" panose="020B0502040204020203" pitchFamily="34" charset="0"/>
              </a:rPr>
              <a:t>GRANTS &amp; SCHOLARSHIPS</a:t>
            </a:r>
          </a:p>
        </p:txBody>
      </p:sp>
      <p:sp>
        <p:nvSpPr>
          <p:cNvPr id="26" name="TextBox 25">
            <a:extLst>
              <a:ext uri="{FF2B5EF4-FFF2-40B4-BE49-F238E27FC236}">
                <a16:creationId xmlns:a16="http://schemas.microsoft.com/office/drawing/2014/main" id="{690D3DD8-C22C-44E3-17A8-20C20981C507}"/>
              </a:ext>
            </a:extLst>
          </p:cNvPr>
          <p:cNvSpPr txBox="1"/>
          <p:nvPr/>
        </p:nvSpPr>
        <p:spPr>
          <a:xfrm>
            <a:off x="4203700" y="3860800"/>
            <a:ext cx="2743200" cy="1815882"/>
          </a:xfrm>
          <a:prstGeom prst="rect">
            <a:avLst/>
          </a:prstGeom>
          <a:noFill/>
        </p:spPr>
        <p:txBody>
          <a:bodyPr wrap="square" rtlCol="0">
            <a:spAutoFit/>
          </a:bodyPr>
          <a:lstStyle/>
          <a:p>
            <a:pPr algn="ctr"/>
            <a:r>
              <a:rPr lang="en-US" sz="2800" b="1" dirty="0">
                <a:solidFill>
                  <a:schemeClr val="bg1"/>
                </a:solidFill>
                <a:latin typeface="Segoe UI" panose="020B0502040204020203" pitchFamily="34" charset="0"/>
                <a:cs typeface="Segoe UI" panose="020B0502040204020203" pitchFamily="34" charset="0"/>
              </a:rPr>
              <a:t>INTER-STATE LOW-COST</a:t>
            </a:r>
          </a:p>
          <a:p>
            <a:pPr algn="ctr"/>
            <a:r>
              <a:rPr lang="en-US" sz="2800" b="1" dirty="0">
                <a:solidFill>
                  <a:schemeClr val="bg1"/>
                </a:solidFill>
                <a:latin typeface="Segoe UI" panose="020B0502040204020203" pitchFamily="34" charset="0"/>
                <a:cs typeface="Segoe UI" panose="020B0502040204020203" pitchFamily="34" charset="0"/>
              </a:rPr>
              <a:t>TUITION</a:t>
            </a:r>
          </a:p>
          <a:p>
            <a:pPr algn="ctr"/>
            <a:r>
              <a:rPr lang="en-US" sz="2800" b="1" dirty="0">
                <a:solidFill>
                  <a:schemeClr val="bg1"/>
                </a:solidFill>
                <a:latin typeface="Segoe UI" panose="020B0502040204020203" pitchFamily="34" charset="0"/>
                <a:cs typeface="Segoe UI" panose="020B0502040204020203" pitchFamily="34" charset="0"/>
              </a:rPr>
              <a:t>AGREEMENTS</a:t>
            </a:r>
          </a:p>
        </p:txBody>
      </p:sp>
      <p:sp>
        <p:nvSpPr>
          <p:cNvPr id="27" name="TextBox 26">
            <a:extLst>
              <a:ext uri="{FF2B5EF4-FFF2-40B4-BE49-F238E27FC236}">
                <a16:creationId xmlns:a16="http://schemas.microsoft.com/office/drawing/2014/main" id="{AC2AD74F-167A-3893-5639-4A4153311999}"/>
              </a:ext>
            </a:extLst>
          </p:cNvPr>
          <p:cNvSpPr txBox="1"/>
          <p:nvPr/>
        </p:nvSpPr>
        <p:spPr>
          <a:xfrm>
            <a:off x="7642232" y="3860800"/>
            <a:ext cx="3000367" cy="2246769"/>
          </a:xfrm>
          <a:prstGeom prst="rect">
            <a:avLst/>
          </a:prstGeom>
          <a:noFill/>
        </p:spPr>
        <p:txBody>
          <a:bodyPr wrap="square" rtlCol="0">
            <a:spAutoFit/>
          </a:bodyPr>
          <a:lstStyle/>
          <a:p>
            <a:pPr algn="ctr"/>
            <a:r>
              <a:rPr lang="en-US" sz="2800" b="1" dirty="0">
                <a:solidFill>
                  <a:schemeClr val="bg1"/>
                </a:solidFill>
                <a:latin typeface="Segoe UI" panose="020B0502040204020203" pitchFamily="34" charset="0"/>
                <a:cs typeface="Segoe UI" panose="020B0502040204020203" pitchFamily="34" charset="0"/>
              </a:rPr>
              <a:t>GRANTS &amp; LOW-COST LOANS FOR</a:t>
            </a:r>
          </a:p>
          <a:p>
            <a:pPr algn="ctr"/>
            <a:r>
              <a:rPr lang="en-US" sz="2800" b="1" dirty="0">
                <a:solidFill>
                  <a:schemeClr val="bg1"/>
                </a:solidFill>
                <a:latin typeface="Segoe UI" panose="020B0502040204020203" pitchFamily="34" charset="0"/>
                <a:cs typeface="Segoe UI" panose="020B0502040204020203" pitchFamily="34" charset="0"/>
              </a:rPr>
              <a:t>NEEDED PROFESSIONS</a:t>
            </a:r>
          </a:p>
        </p:txBody>
      </p:sp>
      <p:sp>
        <p:nvSpPr>
          <p:cNvPr id="28" name="TextBox 27">
            <a:extLst>
              <a:ext uri="{FF2B5EF4-FFF2-40B4-BE49-F238E27FC236}">
                <a16:creationId xmlns:a16="http://schemas.microsoft.com/office/drawing/2014/main" id="{97B8E4E7-6129-1054-F9E0-03FE28CA2699}"/>
              </a:ext>
            </a:extLst>
          </p:cNvPr>
          <p:cNvSpPr txBox="1"/>
          <p:nvPr/>
        </p:nvSpPr>
        <p:spPr>
          <a:xfrm>
            <a:off x="11342697" y="3975100"/>
            <a:ext cx="2919404" cy="1815882"/>
          </a:xfrm>
          <a:prstGeom prst="rect">
            <a:avLst/>
          </a:prstGeom>
          <a:noFill/>
        </p:spPr>
        <p:txBody>
          <a:bodyPr wrap="square" rtlCol="0">
            <a:spAutoFit/>
          </a:bodyPr>
          <a:lstStyle/>
          <a:p>
            <a:pPr algn="ctr"/>
            <a:r>
              <a:rPr lang="en-US" sz="2800" b="1" dirty="0">
                <a:solidFill>
                  <a:srgbClr val="002577"/>
                </a:solidFill>
                <a:latin typeface="Segoe UI" panose="020B0502040204020203" pitchFamily="34" charset="0"/>
                <a:cs typeface="Segoe UI" panose="020B0502040204020203" pitchFamily="34" charset="0"/>
              </a:rPr>
              <a:t>LOAN FORGIVENESS FOR NEEDED PROFESSIONS</a:t>
            </a:r>
          </a:p>
        </p:txBody>
      </p:sp>
      <p:sp>
        <p:nvSpPr>
          <p:cNvPr id="5" name="TextBox 4">
            <a:extLst>
              <a:ext uri="{FF2B5EF4-FFF2-40B4-BE49-F238E27FC236}">
                <a16:creationId xmlns:a16="http://schemas.microsoft.com/office/drawing/2014/main" id="{62464EE8-91F8-5879-5C77-8EA88A90FDA6}"/>
              </a:ext>
            </a:extLst>
          </p:cNvPr>
          <p:cNvSpPr txBox="1"/>
          <p:nvPr/>
        </p:nvSpPr>
        <p:spPr>
          <a:xfrm>
            <a:off x="558800" y="1066800"/>
            <a:ext cx="9499600" cy="461665"/>
          </a:xfrm>
          <a:prstGeom prst="rect">
            <a:avLst/>
          </a:prstGeom>
          <a:noFill/>
        </p:spPr>
        <p:txBody>
          <a:bodyPr wrap="square" rtlCol="0">
            <a:spAutoFit/>
          </a:bodyPr>
          <a:lstStyle/>
          <a:p>
            <a:pPr algn="r"/>
            <a:r>
              <a:rPr lang="en-US" sz="2400" b="1" i="1" dirty="0">
                <a:solidFill>
                  <a:srgbClr val="75787B"/>
                </a:solidFill>
                <a:latin typeface="Segoe UI" panose="020B0502040204020203" pitchFamily="34" charset="0"/>
                <a:cs typeface="Segoe UI" panose="020B0502040204020203" pitchFamily="34" charset="0"/>
              </a:rPr>
              <a:t>Each state will have different types of programs available</a:t>
            </a:r>
          </a:p>
        </p:txBody>
      </p:sp>
    </p:spTree>
    <p:extLst>
      <p:ext uri="{BB962C8B-B14F-4D97-AF65-F5344CB8AC3E}">
        <p14:creationId xmlns:p14="http://schemas.microsoft.com/office/powerpoint/2010/main" val="292017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C708F31-3102-7D4A-8CD9-A137AD6A0043}"/>
              </a:ext>
            </a:extLst>
          </p:cNvPr>
          <p:cNvSpPr>
            <a:spLocks noGrp="1"/>
          </p:cNvSpPr>
          <p:nvPr>
            <p:ph type="ctrTitle"/>
          </p:nvPr>
        </p:nvSpPr>
        <p:spPr>
          <a:xfrm>
            <a:off x="168603" y="78059"/>
            <a:ext cx="2443795" cy="2286000"/>
          </a:xfrm>
        </p:spPr>
        <p:txBody>
          <a:bodyPr>
            <a:normAutofit/>
          </a:bodyPr>
          <a:lstStyle/>
          <a:p>
            <a:r>
              <a:rPr lang="en-US" dirty="0"/>
              <a:t>4</a:t>
            </a:r>
          </a:p>
        </p:txBody>
      </p:sp>
      <p:sp>
        <p:nvSpPr>
          <p:cNvPr id="3" name="Subtitle 2">
            <a:extLst>
              <a:ext uri="{FF2B5EF4-FFF2-40B4-BE49-F238E27FC236}">
                <a16:creationId xmlns:a16="http://schemas.microsoft.com/office/drawing/2014/main" id="{D4C1D11F-AB98-0C41-B9D5-F11C23AE1011}"/>
              </a:ext>
            </a:extLst>
          </p:cNvPr>
          <p:cNvSpPr>
            <a:spLocks noGrp="1"/>
          </p:cNvSpPr>
          <p:nvPr>
            <p:ph type="subTitle" idx="1"/>
          </p:nvPr>
        </p:nvSpPr>
        <p:spPr>
          <a:xfrm>
            <a:off x="332852" y="2653992"/>
            <a:ext cx="5953647" cy="3899208"/>
          </a:xfrm>
        </p:spPr>
        <p:txBody>
          <a:bodyPr/>
          <a:lstStyle/>
          <a:p>
            <a:pPr defTabSz="1097253">
              <a:spcBef>
                <a:spcPts val="0"/>
              </a:spcBef>
            </a:pPr>
            <a:r>
              <a:rPr lang="en-US" dirty="0">
                <a:solidFill>
                  <a:srgbClr val="002577"/>
                </a:solidFill>
              </a:rPr>
              <a:t>College Aid:</a:t>
            </a:r>
            <a:r>
              <a:rPr lang="en-US" dirty="0">
                <a:solidFill>
                  <a:srgbClr val="002577"/>
                </a:solidFill>
                <a:latin typeface="Segoe UI" panose="020B0502040204020203" pitchFamily="34" charset="0"/>
                <a:sym typeface="Segoe UI" panose="020B0502040204020203" pitchFamily="34" charset="0"/>
              </a:rPr>
              <a:t> </a:t>
            </a:r>
          </a:p>
          <a:p>
            <a:pPr defTabSz="1097253">
              <a:spcBef>
                <a:spcPts val="0"/>
              </a:spcBef>
            </a:pPr>
            <a:r>
              <a:rPr lang="en-US" dirty="0">
                <a:solidFill>
                  <a:srgbClr val="002577"/>
                </a:solidFill>
              </a:rPr>
              <a:t>Need-Based Aid,</a:t>
            </a:r>
          </a:p>
          <a:p>
            <a:pPr defTabSz="1097253">
              <a:spcBef>
                <a:spcPts val="0"/>
              </a:spcBef>
            </a:pPr>
            <a:r>
              <a:rPr lang="en-US" dirty="0">
                <a:solidFill>
                  <a:srgbClr val="002577"/>
                </a:solidFill>
              </a:rPr>
              <a:t>Merit Aid &amp; </a:t>
            </a:r>
          </a:p>
          <a:p>
            <a:pPr defTabSz="1097253">
              <a:spcBef>
                <a:spcPts val="0"/>
              </a:spcBef>
            </a:pPr>
            <a:r>
              <a:rPr lang="en-US" dirty="0">
                <a:solidFill>
                  <a:srgbClr val="002577"/>
                </a:solidFill>
              </a:rPr>
              <a:t>Private Scholarships </a:t>
            </a:r>
            <a:endParaRPr lang="en-US" dirty="0">
              <a:solidFill>
                <a:srgbClr val="002577"/>
              </a:solidFill>
              <a:latin typeface="Segoe UI" panose="020B0502040204020203" pitchFamily="34" charset="0"/>
              <a:sym typeface="Segoe UI" panose="020B0502040204020203" pitchFamily="34" charset="0"/>
            </a:endParaRPr>
          </a:p>
        </p:txBody>
      </p:sp>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p>
        </p:txBody>
      </p:sp>
    </p:spTree>
    <p:extLst>
      <p:ext uri="{BB962C8B-B14F-4D97-AF65-F5344CB8AC3E}">
        <p14:creationId xmlns:p14="http://schemas.microsoft.com/office/powerpoint/2010/main" val="2776017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578FB135-3F82-AB46-B1DC-54D7A75D03B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3" name="Object 12" hidden="1">
                        <a:extLst>
                          <a:ext uri="{FF2B5EF4-FFF2-40B4-BE49-F238E27FC236}">
                            <a16:creationId xmlns:a16="http://schemas.microsoft.com/office/drawing/2014/main" id="{578FB135-3F82-AB46-B1DC-54D7A75D03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7917823-0BCC-4B4E-A2B0-AB81392218F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3" name="Footer Placeholder 2">
            <a:extLst>
              <a:ext uri="{FF2B5EF4-FFF2-40B4-BE49-F238E27FC236}">
                <a16:creationId xmlns:a16="http://schemas.microsoft.com/office/drawing/2014/main" id="{A87AF513-0E59-0843-AE2C-D5422E966134}"/>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Title 3">
            <a:extLst>
              <a:ext uri="{FF2B5EF4-FFF2-40B4-BE49-F238E27FC236}">
                <a16:creationId xmlns:a16="http://schemas.microsoft.com/office/drawing/2014/main" id="{ED05C76B-9866-044C-BFFA-6CE314D880CD}"/>
              </a:ext>
            </a:extLst>
          </p:cNvPr>
          <p:cNvSpPr>
            <a:spLocks noGrp="1"/>
          </p:cNvSpPr>
          <p:nvPr>
            <p:ph type="ctrTitle"/>
          </p:nvPr>
        </p:nvSpPr>
        <p:spPr>
          <a:xfrm>
            <a:off x="364864" y="400484"/>
            <a:ext cx="11090536" cy="575833"/>
          </a:xfrm>
        </p:spPr>
        <p:txBody>
          <a:bodyPr/>
          <a:lstStyle/>
          <a:p>
            <a:r>
              <a:rPr lang="en-US" dirty="0">
                <a:latin typeface="Segoe UI" panose="020B0502040204020203" pitchFamily="34" charset="0"/>
                <a:sym typeface="Segoe UI" panose="020B0502040204020203" pitchFamily="34" charset="0"/>
              </a:rPr>
              <a:t>Financial Aid from Colleges &amp; Private Donors</a:t>
            </a:r>
          </a:p>
        </p:txBody>
      </p:sp>
      <p:sp>
        <p:nvSpPr>
          <p:cNvPr id="6" name="Text Placeholder 5">
            <a:extLst>
              <a:ext uri="{FF2B5EF4-FFF2-40B4-BE49-F238E27FC236}">
                <a16:creationId xmlns:a16="http://schemas.microsoft.com/office/drawing/2014/main" id="{56F8687D-06E5-1F49-B94F-194DD311DFEA}"/>
              </a:ext>
            </a:extLst>
          </p:cNvPr>
          <p:cNvSpPr>
            <a:spLocks noGrp="1"/>
          </p:cNvSpPr>
          <p:nvPr>
            <p:ph type="body" sz="quarter" idx="21"/>
          </p:nvPr>
        </p:nvSpPr>
        <p:spPr>
          <a:xfrm>
            <a:off x="277025" y="2471061"/>
            <a:ext cx="1320999" cy="990597"/>
          </a:xfrm>
        </p:spPr>
        <p:txBody>
          <a:bodyPr/>
          <a:lstStyle/>
          <a:p>
            <a:r>
              <a:rPr lang="en-US" dirty="0">
                <a:latin typeface="Segoe UI" panose="020B0502040204020203" pitchFamily="34" charset="0"/>
                <a:sym typeface="Segoe UI" panose="020B0502040204020203" pitchFamily="34" charset="0"/>
              </a:rPr>
              <a:t>1</a:t>
            </a:r>
          </a:p>
        </p:txBody>
      </p:sp>
      <p:sp>
        <p:nvSpPr>
          <p:cNvPr id="10" name="Text Placeholder 9">
            <a:extLst>
              <a:ext uri="{FF2B5EF4-FFF2-40B4-BE49-F238E27FC236}">
                <a16:creationId xmlns:a16="http://schemas.microsoft.com/office/drawing/2014/main" id="{EDC97D6E-CF04-B24F-9E59-F7447FE4962B}"/>
              </a:ext>
            </a:extLst>
          </p:cNvPr>
          <p:cNvSpPr>
            <a:spLocks noGrp="1"/>
          </p:cNvSpPr>
          <p:nvPr>
            <p:ph type="body" sz="quarter" idx="36"/>
          </p:nvPr>
        </p:nvSpPr>
        <p:spPr/>
        <p:txBody>
          <a:bodyPr/>
          <a:lstStyle/>
          <a:p>
            <a:r>
              <a:rPr lang="en-US" dirty="0">
                <a:solidFill>
                  <a:srgbClr val="FFFFFF"/>
                </a:solidFill>
                <a:latin typeface="Segoe UI" panose="020B0502040204020203" pitchFamily="34" charset="0"/>
                <a:sym typeface="Segoe UI" panose="020B0502040204020203" pitchFamily="34" charset="0"/>
              </a:rPr>
              <a:t>2</a:t>
            </a:r>
          </a:p>
        </p:txBody>
      </p:sp>
      <p:sp>
        <p:nvSpPr>
          <p:cNvPr id="11" name="Text Placeholder 10">
            <a:extLst>
              <a:ext uri="{FF2B5EF4-FFF2-40B4-BE49-F238E27FC236}">
                <a16:creationId xmlns:a16="http://schemas.microsoft.com/office/drawing/2014/main" id="{F7ED9422-D308-5740-B497-2271B3CC8F13}"/>
              </a:ext>
            </a:extLst>
          </p:cNvPr>
          <p:cNvSpPr>
            <a:spLocks noGrp="1"/>
          </p:cNvSpPr>
          <p:nvPr>
            <p:ph type="body" sz="quarter" idx="38"/>
          </p:nvPr>
        </p:nvSpPr>
        <p:spPr>
          <a:xfrm>
            <a:off x="7642233" y="2471061"/>
            <a:ext cx="1320999" cy="990597"/>
          </a:xfrm>
        </p:spPr>
        <p:txBody>
          <a:bodyPr/>
          <a:lstStyle/>
          <a:p>
            <a:r>
              <a:rPr lang="en-US" dirty="0">
                <a:latin typeface="Segoe UI" panose="020B0502040204020203" pitchFamily="34" charset="0"/>
                <a:sym typeface="Segoe UI" panose="020B0502040204020203" pitchFamily="34" charset="0"/>
              </a:rPr>
              <a:t>3</a:t>
            </a:r>
          </a:p>
        </p:txBody>
      </p:sp>
      <p:sp>
        <p:nvSpPr>
          <p:cNvPr id="12" name="Text Placeholder 11">
            <a:extLst>
              <a:ext uri="{FF2B5EF4-FFF2-40B4-BE49-F238E27FC236}">
                <a16:creationId xmlns:a16="http://schemas.microsoft.com/office/drawing/2014/main" id="{63F1E89A-0B48-5446-B475-8A8F59849B4E}"/>
              </a:ext>
            </a:extLst>
          </p:cNvPr>
          <p:cNvSpPr>
            <a:spLocks noGrp="1"/>
          </p:cNvSpPr>
          <p:nvPr>
            <p:ph type="body" sz="quarter" idx="40"/>
          </p:nvPr>
        </p:nvSpPr>
        <p:spPr>
          <a:xfrm>
            <a:off x="11342697" y="2471061"/>
            <a:ext cx="1320999" cy="990597"/>
          </a:xfrm>
        </p:spPr>
        <p:txBody>
          <a:bodyPr/>
          <a:lstStyle/>
          <a:p>
            <a:r>
              <a:rPr lang="en-US" dirty="0">
                <a:solidFill>
                  <a:srgbClr val="002577"/>
                </a:solidFill>
                <a:latin typeface="Segoe UI" panose="020B0502040204020203" pitchFamily="34" charset="0"/>
                <a:sym typeface="Segoe UI" panose="020B0502040204020203" pitchFamily="34" charset="0"/>
              </a:rPr>
              <a:t>4</a:t>
            </a:r>
          </a:p>
        </p:txBody>
      </p:sp>
      <p:sp>
        <p:nvSpPr>
          <p:cNvPr id="22" name="TextBox 21">
            <a:extLst>
              <a:ext uri="{FF2B5EF4-FFF2-40B4-BE49-F238E27FC236}">
                <a16:creationId xmlns:a16="http://schemas.microsoft.com/office/drawing/2014/main" id="{8CEB19B9-AED3-4DA6-DA2F-6135497D0B64}"/>
              </a:ext>
            </a:extLst>
          </p:cNvPr>
          <p:cNvSpPr txBox="1"/>
          <p:nvPr/>
        </p:nvSpPr>
        <p:spPr>
          <a:xfrm>
            <a:off x="364864" y="3860800"/>
            <a:ext cx="2594236" cy="2246769"/>
          </a:xfrm>
          <a:prstGeom prst="rect">
            <a:avLst/>
          </a:prstGeom>
          <a:noFill/>
        </p:spPr>
        <p:txBody>
          <a:bodyPr wrap="square" rtlCol="0">
            <a:spAutoFit/>
          </a:bodyPr>
          <a:lstStyle/>
          <a:p>
            <a:pPr algn="ctr"/>
            <a:r>
              <a:rPr lang="en-US" sz="2800" b="1" dirty="0">
                <a:solidFill>
                  <a:schemeClr val="bg1"/>
                </a:solidFill>
                <a:latin typeface="Segoe UI" panose="020B0502040204020203" pitchFamily="34" charset="0"/>
                <a:cs typeface="Segoe UI" panose="020B0502040204020203" pitchFamily="34" charset="0"/>
              </a:rPr>
              <a:t>GRANTS FOR STUDENTS WITH FINANCIAL NEED</a:t>
            </a:r>
          </a:p>
        </p:txBody>
      </p:sp>
      <p:sp>
        <p:nvSpPr>
          <p:cNvPr id="26" name="TextBox 25">
            <a:extLst>
              <a:ext uri="{FF2B5EF4-FFF2-40B4-BE49-F238E27FC236}">
                <a16:creationId xmlns:a16="http://schemas.microsoft.com/office/drawing/2014/main" id="{690D3DD8-C22C-44E3-17A8-20C20981C507}"/>
              </a:ext>
            </a:extLst>
          </p:cNvPr>
          <p:cNvSpPr txBox="1"/>
          <p:nvPr/>
        </p:nvSpPr>
        <p:spPr>
          <a:xfrm>
            <a:off x="3775167" y="3860800"/>
            <a:ext cx="3428900" cy="2616101"/>
          </a:xfrm>
          <a:prstGeom prst="rect">
            <a:avLst/>
          </a:prstGeom>
          <a:noFill/>
        </p:spPr>
        <p:txBody>
          <a:bodyPr wrap="square" rtlCol="0">
            <a:spAutoFit/>
          </a:bodyPr>
          <a:lstStyle/>
          <a:p>
            <a:pPr algn="ctr"/>
            <a:r>
              <a:rPr lang="en-US" sz="2800" b="1" dirty="0">
                <a:solidFill>
                  <a:schemeClr val="bg1"/>
                </a:solidFill>
                <a:latin typeface="Segoe UI" panose="020B0502040204020203" pitchFamily="34" charset="0"/>
                <a:cs typeface="Segoe UI" panose="020B0502040204020203" pitchFamily="34" charset="0"/>
              </a:rPr>
              <a:t>COLLEGE SCHOLARSHIPS TO BRING DOWN THE COST OF SCHOOL</a:t>
            </a:r>
          </a:p>
          <a:p>
            <a:pPr algn="ctr"/>
            <a:endParaRPr lang="en-US" sz="2800" b="1" dirty="0">
              <a:solidFill>
                <a:schemeClr val="bg1"/>
              </a:solidFill>
              <a:latin typeface="Segoe UI" panose="020B0502040204020203" pitchFamily="34" charset="0"/>
              <a:cs typeface="Segoe UI" panose="020B0502040204020203" pitchFamily="34" charset="0"/>
            </a:endParaRPr>
          </a:p>
          <a:p>
            <a:pPr algn="ctr"/>
            <a:r>
              <a:rPr lang="en-US" sz="2400" b="1" dirty="0">
                <a:solidFill>
                  <a:schemeClr val="bg1"/>
                </a:solidFill>
                <a:latin typeface="Segoe UI" panose="020B0502040204020203" pitchFamily="34" charset="0"/>
                <a:cs typeface="Segoe UI" panose="020B0502040204020203" pitchFamily="34" charset="0"/>
              </a:rPr>
              <a:t>(COLLEGE DISCOUNT)</a:t>
            </a:r>
          </a:p>
        </p:txBody>
      </p:sp>
      <p:sp>
        <p:nvSpPr>
          <p:cNvPr id="27" name="TextBox 26">
            <a:extLst>
              <a:ext uri="{FF2B5EF4-FFF2-40B4-BE49-F238E27FC236}">
                <a16:creationId xmlns:a16="http://schemas.microsoft.com/office/drawing/2014/main" id="{AC2AD74F-167A-3893-5639-4A4153311999}"/>
              </a:ext>
            </a:extLst>
          </p:cNvPr>
          <p:cNvSpPr txBox="1"/>
          <p:nvPr/>
        </p:nvSpPr>
        <p:spPr>
          <a:xfrm>
            <a:off x="7315200" y="3860800"/>
            <a:ext cx="3579223" cy="2985433"/>
          </a:xfrm>
          <a:prstGeom prst="rect">
            <a:avLst/>
          </a:prstGeom>
          <a:noFill/>
        </p:spPr>
        <p:txBody>
          <a:bodyPr wrap="square" rtlCol="0">
            <a:spAutoFit/>
          </a:bodyPr>
          <a:lstStyle/>
          <a:p>
            <a:pPr algn="ctr"/>
            <a:r>
              <a:rPr lang="en-US" sz="2800" b="1" dirty="0">
                <a:solidFill>
                  <a:schemeClr val="bg1"/>
                </a:solidFill>
                <a:latin typeface="Segoe UI" panose="020B0502040204020203" pitchFamily="34" charset="0"/>
                <a:cs typeface="Segoe UI" panose="020B0502040204020203" pitchFamily="34" charset="0"/>
              </a:rPr>
              <a:t>MERIT AID TO RECRUIT STUDENTS WITH CERTAIN TALENTS</a:t>
            </a:r>
          </a:p>
          <a:p>
            <a:pPr algn="ctr"/>
            <a:endParaRPr lang="en-US" sz="2800" b="1" dirty="0">
              <a:solidFill>
                <a:schemeClr val="bg1"/>
              </a:solidFill>
              <a:latin typeface="Segoe UI" panose="020B0502040204020203" pitchFamily="34" charset="0"/>
              <a:cs typeface="Segoe UI" panose="020B0502040204020203" pitchFamily="34" charset="0"/>
            </a:endParaRPr>
          </a:p>
          <a:p>
            <a:pPr algn="ctr"/>
            <a:r>
              <a:rPr lang="en-US" sz="2400" b="1" dirty="0">
                <a:solidFill>
                  <a:schemeClr val="bg1"/>
                </a:solidFill>
                <a:latin typeface="Segoe UI" panose="020B0502040204020203" pitchFamily="34" charset="0"/>
                <a:cs typeface="Segoe UI" panose="020B0502040204020203" pitchFamily="34" charset="0"/>
              </a:rPr>
              <a:t>(ACADEMICS, SPORTS, COMMUNITY, ARTS)</a:t>
            </a:r>
          </a:p>
        </p:txBody>
      </p:sp>
      <p:sp>
        <p:nvSpPr>
          <p:cNvPr id="28" name="TextBox 27">
            <a:extLst>
              <a:ext uri="{FF2B5EF4-FFF2-40B4-BE49-F238E27FC236}">
                <a16:creationId xmlns:a16="http://schemas.microsoft.com/office/drawing/2014/main" id="{97B8E4E7-6129-1054-F9E0-03FE28CA2699}"/>
              </a:ext>
            </a:extLst>
          </p:cNvPr>
          <p:cNvSpPr txBox="1"/>
          <p:nvPr/>
        </p:nvSpPr>
        <p:spPr>
          <a:xfrm>
            <a:off x="11005556" y="3975100"/>
            <a:ext cx="3579223" cy="3231654"/>
          </a:xfrm>
          <a:prstGeom prst="rect">
            <a:avLst/>
          </a:prstGeom>
          <a:noFill/>
        </p:spPr>
        <p:txBody>
          <a:bodyPr wrap="square" rtlCol="0">
            <a:spAutoFit/>
          </a:bodyPr>
          <a:lstStyle/>
          <a:p>
            <a:pPr algn="ctr"/>
            <a:r>
              <a:rPr lang="en-US" sz="2800" b="1" dirty="0">
                <a:solidFill>
                  <a:srgbClr val="002577"/>
                </a:solidFill>
                <a:latin typeface="Segoe UI" panose="020B0502040204020203" pitchFamily="34" charset="0"/>
                <a:cs typeface="Segoe UI" panose="020B0502040204020203" pitchFamily="34" charset="0"/>
              </a:rPr>
              <a:t>PRIVATE SCHOLARSHIPS</a:t>
            </a:r>
          </a:p>
          <a:p>
            <a:pPr algn="ctr"/>
            <a:endParaRPr lang="en-US" sz="2800" b="1" dirty="0">
              <a:solidFill>
                <a:srgbClr val="002577"/>
              </a:solidFill>
              <a:latin typeface="Segoe UI" panose="020B0502040204020203" pitchFamily="34" charset="0"/>
              <a:cs typeface="Segoe UI" panose="020B0502040204020203" pitchFamily="34" charset="0"/>
            </a:endParaRPr>
          </a:p>
          <a:p>
            <a:pPr algn="ctr"/>
            <a:endParaRPr lang="en-US" sz="2400" b="1" dirty="0">
              <a:solidFill>
                <a:srgbClr val="002577"/>
              </a:solidFill>
              <a:latin typeface="Segoe UI" panose="020B0502040204020203" pitchFamily="34" charset="0"/>
              <a:cs typeface="Segoe UI" panose="020B0502040204020203" pitchFamily="34" charset="0"/>
            </a:endParaRPr>
          </a:p>
          <a:p>
            <a:pPr algn="ctr"/>
            <a:endParaRPr lang="en-US" sz="2400" b="1" dirty="0">
              <a:solidFill>
                <a:srgbClr val="002577"/>
              </a:solidFill>
              <a:latin typeface="Segoe UI" panose="020B0502040204020203" pitchFamily="34" charset="0"/>
              <a:cs typeface="Segoe UI" panose="020B0502040204020203" pitchFamily="34" charset="0"/>
            </a:endParaRPr>
          </a:p>
          <a:p>
            <a:pPr algn="ctr"/>
            <a:r>
              <a:rPr lang="en-US" sz="2400" b="1" dirty="0">
                <a:solidFill>
                  <a:srgbClr val="002577"/>
                </a:solidFill>
                <a:latin typeface="Segoe UI" panose="020B0502040204020203" pitchFamily="34" charset="0"/>
                <a:cs typeface="Segoe UI" panose="020B0502040204020203" pitchFamily="34" charset="0"/>
              </a:rPr>
              <a:t>APPLY ON YOUR OWN &amp; THROUGH YOUR COLLEGE</a:t>
            </a:r>
          </a:p>
        </p:txBody>
      </p:sp>
    </p:spTree>
    <p:extLst>
      <p:ext uri="{BB962C8B-B14F-4D97-AF65-F5344CB8AC3E}">
        <p14:creationId xmlns:p14="http://schemas.microsoft.com/office/powerpoint/2010/main" val="78086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
        <p:nvSpPr>
          <p:cNvPr id="1233" name="Google Shape;1233;p63"/>
          <p:cNvSpPr txBox="1">
            <a:spLocks noGrp="1"/>
          </p:cNvSpPr>
          <p:nvPr>
            <p:ph type="title" idx="2"/>
          </p:nvPr>
        </p:nvSpPr>
        <p:spPr>
          <a:xfrm>
            <a:off x="7200900" y="386039"/>
            <a:ext cx="5930900" cy="3078961"/>
          </a:xfrm>
          <a:prstGeom prst="rect">
            <a:avLst/>
          </a:prstGeom>
        </p:spPr>
        <p:txBody>
          <a:bodyPr spcFirstLastPara="1" wrap="square" lIns="146280" tIns="146280" rIns="146280" bIns="146280" anchor="b" anchorCtr="0">
            <a:noAutofit/>
          </a:bodyPr>
          <a:lstStyle/>
          <a:p>
            <a:r>
              <a:rPr lang="en" sz="4800" b="1" dirty="0">
                <a:latin typeface="Segoe UI" panose="020B0502040204020203" pitchFamily="34" charset="0"/>
                <a:cs typeface="Segoe UI" panose="020B0502040204020203" pitchFamily="34" charset="0"/>
              </a:rPr>
              <a:t>How do I get all of  this college money?</a:t>
            </a:r>
            <a:endParaRPr sz="4640" dirty="0"/>
          </a:p>
        </p:txBody>
      </p:sp>
      <p:pic>
        <p:nvPicPr>
          <p:cNvPr id="1234" name="Google Shape;1234;p63"/>
          <p:cNvPicPr preferRelativeResize="0"/>
          <p:nvPr/>
        </p:nvPicPr>
        <p:blipFill>
          <a:blip r:embed="rId3">
            <a:alphaModFix/>
          </a:blip>
          <a:stretch>
            <a:fillRect/>
          </a:stretch>
        </p:blipFill>
        <p:spPr>
          <a:xfrm>
            <a:off x="7970280" y="3465001"/>
            <a:ext cx="5468720" cy="2836920"/>
          </a:xfrm>
          <a:prstGeom prst="rect">
            <a:avLst/>
          </a:prstGeom>
          <a:noFill/>
          <a:ln>
            <a:noFill/>
          </a:ln>
        </p:spPr>
      </p:pic>
    </p:spTree>
    <p:extLst>
      <p:ext uri="{BB962C8B-B14F-4D97-AF65-F5344CB8AC3E}">
        <p14:creationId xmlns:p14="http://schemas.microsoft.com/office/powerpoint/2010/main" val="1599492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1455D4-E3E0-413A-A190-D1FDBE01899F}"/>
              </a:ext>
            </a:extLst>
          </p:cNvPr>
          <p:cNvSpPr>
            <a:spLocks noGrp="1"/>
          </p:cNvSpPr>
          <p:nvPr>
            <p:ph type="title"/>
          </p:nvPr>
        </p:nvSpPr>
        <p:spPr/>
        <p:txBody>
          <a:bodyPr/>
          <a:lstStyle/>
          <a:p>
            <a:pPr algn="ctr"/>
            <a:r>
              <a:rPr lang="en-US" sz="6600" dirty="0">
                <a:solidFill>
                  <a:srgbClr val="002577"/>
                </a:solidFill>
                <a:sym typeface="Segoe UI" panose="020B0502040204020203" pitchFamily="34" charset="0"/>
              </a:rPr>
              <a:t>You fill out the FAFSA!</a:t>
            </a:r>
            <a:br>
              <a:rPr lang="en-US" sz="6600" dirty="0"/>
            </a:br>
            <a:endParaRPr lang="en-US" sz="6600" dirty="0"/>
          </a:p>
        </p:txBody>
      </p:sp>
      <p:pic>
        <p:nvPicPr>
          <p:cNvPr id="1026" name="Picture 2">
            <a:extLst>
              <a:ext uri="{FF2B5EF4-FFF2-40B4-BE49-F238E27FC236}">
                <a16:creationId xmlns:a16="http://schemas.microsoft.com/office/drawing/2014/main" id="{21902B49-6B1C-2F70-CFDC-70EA3F5F6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682" y="1139997"/>
            <a:ext cx="10287000"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981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C708F31-3102-7D4A-8CD9-A137AD6A0043}"/>
              </a:ext>
            </a:extLst>
          </p:cNvPr>
          <p:cNvSpPr>
            <a:spLocks noGrp="1"/>
          </p:cNvSpPr>
          <p:nvPr>
            <p:ph type="ctrTitle"/>
          </p:nvPr>
        </p:nvSpPr>
        <p:spPr>
          <a:xfrm>
            <a:off x="168603" y="78059"/>
            <a:ext cx="2443795" cy="2286000"/>
          </a:xfrm>
        </p:spPr>
        <p:txBody>
          <a:bodyPr>
            <a:normAutofit/>
          </a:bodyPr>
          <a:lstStyle/>
          <a:p>
            <a:r>
              <a:rPr lang="en-US" dirty="0"/>
              <a:t>5</a:t>
            </a:r>
          </a:p>
        </p:txBody>
      </p:sp>
      <p:sp>
        <p:nvSpPr>
          <p:cNvPr id="3" name="Subtitle 2">
            <a:extLst>
              <a:ext uri="{FF2B5EF4-FFF2-40B4-BE49-F238E27FC236}">
                <a16:creationId xmlns:a16="http://schemas.microsoft.com/office/drawing/2014/main" id="{D4C1D11F-AB98-0C41-B9D5-F11C23AE1011}"/>
              </a:ext>
            </a:extLst>
          </p:cNvPr>
          <p:cNvSpPr>
            <a:spLocks noGrp="1"/>
          </p:cNvSpPr>
          <p:nvPr>
            <p:ph type="subTitle" idx="1"/>
          </p:nvPr>
        </p:nvSpPr>
        <p:spPr>
          <a:xfrm>
            <a:off x="332852" y="2653992"/>
            <a:ext cx="6842648" cy="2680009"/>
          </a:xfrm>
        </p:spPr>
        <p:txBody>
          <a:bodyPr/>
          <a:lstStyle/>
          <a:p>
            <a:pPr defTabSz="1097253">
              <a:spcBef>
                <a:spcPts val="0"/>
              </a:spcBef>
            </a:pPr>
            <a:r>
              <a:rPr lang="en-US" dirty="0">
                <a:solidFill>
                  <a:srgbClr val="002577"/>
                </a:solidFill>
                <a:latin typeface="Segoe UI" panose="020B0502040204020203" pitchFamily="34" charset="0"/>
                <a:sym typeface="Segoe UI" panose="020B0502040204020203" pitchFamily="34" charset="0"/>
              </a:rPr>
              <a:t>Fill Out the FAFSA: Six</a:t>
            </a:r>
            <a:r>
              <a:rPr lang="en-US" dirty="0">
                <a:solidFill>
                  <a:srgbClr val="002577"/>
                </a:solidFill>
              </a:rPr>
              <a:t> Easy Steps</a:t>
            </a:r>
            <a:endParaRPr lang="en-US" dirty="0">
              <a:solidFill>
                <a:srgbClr val="002577"/>
              </a:solidFill>
              <a:latin typeface="Segoe UI" panose="020B0502040204020203" pitchFamily="34" charset="0"/>
              <a:sym typeface="Segoe UI" panose="020B0502040204020203" pitchFamily="34" charset="0"/>
            </a:endParaRPr>
          </a:p>
        </p:txBody>
      </p:sp>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p>
        </p:txBody>
      </p:sp>
    </p:spTree>
    <p:extLst>
      <p:ext uri="{BB962C8B-B14F-4D97-AF65-F5344CB8AC3E}">
        <p14:creationId xmlns:p14="http://schemas.microsoft.com/office/powerpoint/2010/main" val="2876010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4272170-72E9-3C45-9D58-4C7EB847CDD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A4272170-72E9-3C45-9D58-4C7EB847CDD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EF4B8CA9-CE4F-FB4D-B26F-609AF6AB2B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3" name="Footer Placeholder 2">
            <a:extLst>
              <a:ext uri="{FF2B5EF4-FFF2-40B4-BE49-F238E27FC236}">
                <a16:creationId xmlns:a16="http://schemas.microsoft.com/office/drawing/2014/main" id="{EE123319-DD6F-BB4B-A25B-857034F56596}"/>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Text Placeholder 3">
            <a:extLst>
              <a:ext uri="{FF2B5EF4-FFF2-40B4-BE49-F238E27FC236}">
                <a16:creationId xmlns:a16="http://schemas.microsoft.com/office/drawing/2014/main" id="{D05BF900-7339-C044-9A68-4B78D7850C91}"/>
              </a:ext>
            </a:extLst>
          </p:cNvPr>
          <p:cNvSpPr txBox="1">
            <a:spLocks/>
          </p:cNvSpPr>
          <p:nvPr/>
        </p:nvSpPr>
        <p:spPr>
          <a:xfrm>
            <a:off x="447162" y="2975959"/>
            <a:ext cx="13736077" cy="2277683"/>
          </a:xfrm>
          <a:prstGeom prst="rect">
            <a:avLst/>
          </a:prstGeom>
        </p:spPr>
        <p:txBody>
          <a:bodyPr anchor="ctr" anchorCtr="0"/>
          <a:lstStyle>
            <a:lvl1pPr marL="274300" indent="-274300" algn="l" defTabSz="1097198" rtl="0" eaLnBrk="1" latinLnBrk="0" hangingPunct="1">
              <a:lnSpc>
                <a:spcPct val="90000"/>
              </a:lnSpc>
              <a:spcBef>
                <a:spcPts val="1200"/>
              </a:spcBef>
              <a:buFont typeface="Arial" panose="020B0604020202020204" pitchFamily="34" charset="0"/>
              <a:buChar char="•"/>
              <a:defRPr lang="en-US" sz="8000" b="1" i="0" kern="1200" dirty="0">
                <a:solidFill>
                  <a:srgbClr val="002577"/>
                </a:solidFill>
                <a:latin typeface="Segoe UI Semibold" panose="020B0502040204020203" pitchFamily="34" charset="0"/>
                <a:ea typeface="+mn-ea"/>
                <a:cs typeface="Segoe UI Semibold"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marR="0" lvl="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002577"/>
                </a:solidFill>
                <a:effectLst/>
                <a:uLnTx/>
                <a:uFillTx/>
                <a:latin typeface="Segoe UI" panose="020B0502040204020203" pitchFamily="34" charset="0"/>
                <a:ea typeface="+mn-ea"/>
                <a:cs typeface="Segoe UI Semibold" panose="020B0502040204020203" pitchFamily="34" charset="0"/>
                <a:sym typeface="Segoe UI" panose="020B0502040204020203" pitchFamily="34" charset="0"/>
              </a:rPr>
              <a:t>What is the FAFSA?</a:t>
            </a:r>
          </a:p>
        </p:txBody>
      </p:sp>
    </p:spTree>
    <p:extLst>
      <p:ext uri="{BB962C8B-B14F-4D97-AF65-F5344CB8AC3E}">
        <p14:creationId xmlns:p14="http://schemas.microsoft.com/office/powerpoint/2010/main" val="1046938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people sitting on a large blue word&#10;&#10;Description automatically generated">
            <a:extLst>
              <a:ext uri="{FF2B5EF4-FFF2-40B4-BE49-F238E27FC236}">
                <a16:creationId xmlns:a16="http://schemas.microsoft.com/office/drawing/2014/main" id="{F7D7BE3F-2F36-E5E1-9FD1-0131F06AF6E1}"/>
              </a:ext>
            </a:extLst>
          </p:cNvPr>
          <p:cNvPicPr>
            <a:picLocks noGrp="1" noChangeAspect="1"/>
          </p:cNvPicPr>
          <p:nvPr>
            <p:ph idx="1"/>
          </p:nvPr>
        </p:nvPicPr>
        <p:blipFill>
          <a:blip r:embed="rId3"/>
          <a:stretch>
            <a:fillRect/>
          </a:stretch>
        </p:blipFill>
        <p:spPr>
          <a:xfrm>
            <a:off x="3861495" y="1947069"/>
            <a:ext cx="6907410" cy="4593431"/>
          </a:xfrm>
        </p:spPr>
      </p:pic>
      <p:sp>
        <p:nvSpPr>
          <p:cNvPr id="5" name="Title 4">
            <a:extLst>
              <a:ext uri="{FF2B5EF4-FFF2-40B4-BE49-F238E27FC236}">
                <a16:creationId xmlns:a16="http://schemas.microsoft.com/office/drawing/2014/main" id="{0D1455D4-E3E0-413A-A190-D1FDBE01899F}"/>
              </a:ext>
            </a:extLst>
          </p:cNvPr>
          <p:cNvSpPr>
            <a:spLocks noGrp="1"/>
          </p:cNvSpPr>
          <p:nvPr>
            <p:ph type="title"/>
          </p:nvPr>
        </p:nvSpPr>
        <p:spPr>
          <a:xfrm>
            <a:off x="433953" y="438151"/>
            <a:ext cx="13828774" cy="1403349"/>
          </a:xfrm>
        </p:spPr>
        <p:txBody>
          <a:bodyPr/>
          <a:lstStyle/>
          <a:p>
            <a:pPr algn="ctr"/>
            <a:r>
              <a:rPr lang="en-US" sz="5400" dirty="0">
                <a:solidFill>
                  <a:srgbClr val="002577"/>
                </a:solidFill>
              </a:rPr>
              <a:t>Free Application for Federal Student Aid</a:t>
            </a:r>
            <a:br>
              <a:rPr lang="en-US" sz="5400" dirty="0">
                <a:solidFill>
                  <a:srgbClr val="002577"/>
                </a:solidFill>
              </a:rPr>
            </a:br>
            <a:r>
              <a:rPr lang="en-US" sz="2800" dirty="0">
                <a:solidFill>
                  <a:srgbClr val="002577"/>
                </a:solidFill>
              </a:rPr>
              <a:t>One online form to apply for </a:t>
            </a:r>
            <a:r>
              <a:rPr lang="en-US" sz="2800" u="sng" dirty="0">
                <a:solidFill>
                  <a:srgbClr val="002577"/>
                </a:solidFill>
              </a:rPr>
              <a:t>all kinds</a:t>
            </a:r>
            <a:r>
              <a:rPr lang="en-US" sz="2800" dirty="0">
                <a:solidFill>
                  <a:srgbClr val="002577"/>
                </a:solidFill>
              </a:rPr>
              <a:t> of college aid</a:t>
            </a:r>
            <a:br>
              <a:rPr lang="en-US" sz="6600" dirty="0"/>
            </a:br>
            <a:endParaRPr lang="en-US" sz="6600" dirty="0"/>
          </a:p>
        </p:txBody>
      </p:sp>
      <p:sp>
        <p:nvSpPr>
          <p:cNvPr id="3" name="TextBox 2">
            <a:extLst>
              <a:ext uri="{FF2B5EF4-FFF2-40B4-BE49-F238E27FC236}">
                <a16:creationId xmlns:a16="http://schemas.microsoft.com/office/drawing/2014/main" id="{EC12CDAE-DD5F-DB86-17C6-960B14A2114C}"/>
              </a:ext>
            </a:extLst>
          </p:cNvPr>
          <p:cNvSpPr txBox="1"/>
          <p:nvPr/>
        </p:nvSpPr>
        <p:spPr>
          <a:xfrm>
            <a:off x="3460750" y="7124700"/>
            <a:ext cx="7708900" cy="523220"/>
          </a:xfrm>
          <a:prstGeom prst="rect">
            <a:avLst/>
          </a:prstGeom>
          <a:noFill/>
        </p:spPr>
        <p:txBody>
          <a:bodyPr wrap="square" rtlCol="0">
            <a:spAutoFit/>
          </a:bodyPr>
          <a:lstStyle/>
          <a:p>
            <a:pPr algn="ctr"/>
            <a:r>
              <a:rPr lang="en-US" sz="2800" b="1" dirty="0">
                <a:solidFill>
                  <a:srgbClr val="002577"/>
                </a:solidFill>
                <a:latin typeface="Segoe UI" panose="020B0502040204020203" pitchFamily="34" charset="0"/>
                <a:cs typeface="Segoe UI" panose="020B0502040204020203" pitchFamily="34" charset="0"/>
                <a:hlinkClick r:id="rId4"/>
              </a:rPr>
              <a:t>https://studentaid.gov/h/apply-for-aid/fafsa</a:t>
            </a:r>
            <a:r>
              <a:rPr lang="en-US" sz="2800" b="1" dirty="0">
                <a:solidFill>
                  <a:srgbClr val="002577"/>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1685744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4272170-72E9-3C45-9D58-4C7EB847CDD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A4272170-72E9-3C45-9D58-4C7EB847CDD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EF4B8CA9-CE4F-FB4D-B26F-609AF6AB2B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3" name="Footer Placeholder 2">
            <a:extLst>
              <a:ext uri="{FF2B5EF4-FFF2-40B4-BE49-F238E27FC236}">
                <a16:creationId xmlns:a16="http://schemas.microsoft.com/office/drawing/2014/main" id="{EE123319-DD6F-BB4B-A25B-857034F56596}"/>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Text Placeholder 3">
            <a:extLst>
              <a:ext uri="{FF2B5EF4-FFF2-40B4-BE49-F238E27FC236}">
                <a16:creationId xmlns:a16="http://schemas.microsoft.com/office/drawing/2014/main" id="{D05BF900-7339-C044-9A68-4B78D7850C91}"/>
              </a:ext>
            </a:extLst>
          </p:cNvPr>
          <p:cNvSpPr txBox="1">
            <a:spLocks/>
          </p:cNvSpPr>
          <p:nvPr/>
        </p:nvSpPr>
        <p:spPr>
          <a:xfrm>
            <a:off x="447162" y="2975959"/>
            <a:ext cx="13736077" cy="2277683"/>
          </a:xfrm>
          <a:prstGeom prst="rect">
            <a:avLst/>
          </a:prstGeom>
        </p:spPr>
        <p:txBody>
          <a:bodyPr anchor="ctr" anchorCtr="0"/>
          <a:lstStyle>
            <a:lvl1pPr marL="274300" indent="-274300" algn="l" defTabSz="1097198" rtl="0" eaLnBrk="1" latinLnBrk="0" hangingPunct="1">
              <a:lnSpc>
                <a:spcPct val="90000"/>
              </a:lnSpc>
              <a:spcBef>
                <a:spcPts val="1200"/>
              </a:spcBef>
              <a:buFont typeface="Arial" panose="020B0604020202020204" pitchFamily="34" charset="0"/>
              <a:buChar char="•"/>
              <a:defRPr lang="en-US" sz="8000" b="1" i="0" kern="1200" dirty="0">
                <a:solidFill>
                  <a:srgbClr val="002577"/>
                </a:solidFill>
                <a:latin typeface="Segoe UI Semibold" panose="020B0502040204020203" pitchFamily="34" charset="0"/>
                <a:ea typeface="+mn-ea"/>
                <a:cs typeface="Segoe UI Semibold"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marR="0" lvl="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002577"/>
                </a:solidFill>
                <a:effectLst/>
                <a:uLnTx/>
                <a:uFillTx/>
                <a:latin typeface="Segoe UI" panose="020B0502040204020203" pitchFamily="34" charset="0"/>
                <a:ea typeface="+mn-ea"/>
                <a:cs typeface="Segoe UI Semibold" panose="020B0502040204020203" pitchFamily="34" charset="0"/>
                <a:sym typeface="Segoe UI" panose="020B0502040204020203" pitchFamily="34" charset="0"/>
              </a:rPr>
              <a:t>Why do I need to fill it out?</a:t>
            </a:r>
          </a:p>
        </p:txBody>
      </p:sp>
    </p:spTree>
    <p:extLst>
      <p:ext uri="{BB962C8B-B14F-4D97-AF65-F5344CB8AC3E}">
        <p14:creationId xmlns:p14="http://schemas.microsoft.com/office/powerpoint/2010/main" val="358800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4272170-72E9-3C45-9D58-4C7EB847CDD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A4272170-72E9-3C45-9D58-4C7EB847CDD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EF4B8CA9-CE4F-FB4D-B26F-609AF6AB2B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3" name="Footer Placeholder 2">
            <a:extLst>
              <a:ext uri="{FF2B5EF4-FFF2-40B4-BE49-F238E27FC236}">
                <a16:creationId xmlns:a16="http://schemas.microsoft.com/office/drawing/2014/main" id="{EE123319-DD6F-BB4B-A25B-857034F56596}"/>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Text Placeholder 3">
            <a:extLst>
              <a:ext uri="{FF2B5EF4-FFF2-40B4-BE49-F238E27FC236}">
                <a16:creationId xmlns:a16="http://schemas.microsoft.com/office/drawing/2014/main" id="{D05BF900-7339-C044-9A68-4B78D7850C91}"/>
              </a:ext>
            </a:extLst>
          </p:cNvPr>
          <p:cNvSpPr txBox="1">
            <a:spLocks/>
          </p:cNvSpPr>
          <p:nvPr/>
        </p:nvSpPr>
        <p:spPr>
          <a:xfrm>
            <a:off x="340988" y="4133833"/>
            <a:ext cx="13736077" cy="2277683"/>
          </a:xfrm>
          <a:prstGeom prst="rect">
            <a:avLst/>
          </a:prstGeom>
        </p:spPr>
        <p:txBody>
          <a:bodyPr anchor="ctr" anchorCtr="0"/>
          <a:lstStyle>
            <a:lvl1pPr marL="274300" indent="-274300" algn="l" defTabSz="1097198" rtl="0" eaLnBrk="1" latinLnBrk="0" hangingPunct="1">
              <a:lnSpc>
                <a:spcPct val="90000"/>
              </a:lnSpc>
              <a:spcBef>
                <a:spcPts val="1200"/>
              </a:spcBef>
              <a:buFont typeface="Arial" panose="020B0604020202020204" pitchFamily="34" charset="0"/>
              <a:buChar char="•"/>
              <a:defRPr lang="en-US" sz="8000" b="1" i="0" kern="1200" dirty="0">
                <a:solidFill>
                  <a:srgbClr val="002577"/>
                </a:solidFill>
                <a:latin typeface="Segoe UI Semibold" panose="020B0502040204020203" pitchFamily="34" charset="0"/>
                <a:ea typeface="+mn-ea"/>
                <a:cs typeface="Segoe UI Semibold"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dirty="0">
                <a:latin typeface="Segoe UI" panose="020B0502040204020203" pitchFamily="34" charset="0"/>
                <a:cs typeface="Segoe UI" panose="020B0502040204020203" pitchFamily="34" charset="0"/>
              </a:rPr>
              <a:t>Qualifying for student financial aid will help </a:t>
            </a:r>
          </a:p>
          <a:p>
            <a:pPr marL="0" indent="0" algn="ctr">
              <a:buNone/>
            </a:pPr>
            <a:r>
              <a:rPr lang="en-US" dirty="0">
                <a:latin typeface="Segoe UI" panose="020B0502040204020203" pitchFamily="34" charset="0"/>
                <a:cs typeface="Segoe UI" panose="020B0502040204020203" pitchFamily="34" charset="0"/>
              </a:rPr>
              <a:t>guide planning for </a:t>
            </a:r>
          </a:p>
          <a:p>
            <a:pPr marL="0" indent="0" algn="ctr">
              <a:buNone/>
            </a:pPr>
            <a:r>
              <a:rPr lang="en-US" dirty="0">
                <a:latin typeface="Segoe UI" panose="020B0502040204020203" pitchFamily="34" charset="0"/>
                <a:cs typeface="Segoe UI" panose="020B0502040204020203" pitchFamily="34" charset="0"/>
              </a:rPr>
              <a:t>future life events. </a:t>
            </a:r>
          </a:p>
          <a:p>
            <a:pPr marL="0" marR="0" lvl="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endParaRPr kumimoji="0" lang="en-US" sz="15000" b="1" i="0" u="none" strike="noStrike" kern="1200" cap="none" spc="0" normalizeH="0" baseline="0" noProof="0" dirty="0">
              <a:ln>
                <a:noFill/>
              </a:ln>
              <a:solidFill>
                <a:srgbClr val="002577"/>
              </a:solidFill>
              <a:effectLst/>
              <a:uLnTx/>
              <a:uFillTx/>
              <a:latin typeface="Segoe UI" panose="020B0502040204020203" pitchFamily="34" charset="0"/>
              <a:ea typeface="+mn-ea"/>
              <a:cs typeface="Segoe UI Semibold"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592341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186956" y="278028"/>
            <a:ext cx="11564320" cy="663145"/>
          </a:xfrm>
        </p:spPr>
        <p:txBody>
          <a:bodyPr/>
          <a:lstStyle/>
          <a:p>
            <a:r>
              <a:rPr lang="en-US" dirty="0">
                <a:solidFill>
                  <a:srgbClr val="002577"/>
                </a:solidFill>
              </a:rPr>
              <a:t>Plans after high school?</a:t>
            </a:r>
            <a:endParaRPr lang="en-US" dirty="0">
              <a:solidFill>
                <a:srgbClr val="002577"/>
              </a:solidFill>
              <a:latin typeface="Segoe UI" panose="020B0502040204020203" pitchFamily="34" charset="0"/>
              <a:sym typeface="Segoe UI" panose="020B0502040204020203" pitchFamily="34" charset="0"/>
            </a:endParaRP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dirty="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Footer Placeholder 3">
            <a:extLst>
              <a:ext uri="{FF2B5EF4-FFF2-40B4-BE49-F238E27FC236}">
                <a16:creationId xmlns:a16="http://schemas.microsoft.com/office/drawing/2014/main" id="{20E89BCD-A312-9D4E-BC2B-EECD17BAA05B}"/>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rPr>
              <a:t>How to pay for college– Month 00, 000</a:t>
            </a:r>
          </a:p>
        </p:txBody>
      </p:sp>
      <p:sp>
        <p:nvSpPr>
          <p:cNvPr id="5" name="Text Placeholder 4">
            <a:extLst>
              <a:ext uri="{FF2B5EF4-FFF2-40B4-BE49-F238E27FC236}">
                <a16:creationId xmlns:a16="http://schemas.microsoft.com/office/drawing/2014/main" id="{B10C7A86-1F61-DF49-AE67-9DDFB6114099}"/>
              </a:ext>
            </a:extLst>
          </p:cNvPr>
          <p:cNvSpPr>
            <a:spLocks noGrp="1"/>
          </p:cNvSpPr>
          <p:nvPr>
            <p:ph type="body" sz="quarter" idx="14"/>
          </p:nvPr>
        </p:nvSpPr>
        <p:spPr>
          <a:xfrm>
            <a:off x="356151" y="1360959"/>
            <a:ext cx="9047341" cy="3289300"/>
          </a:xfrm>
        </p:spPr>
        <p:txBody>
          <a:bodyPr/>
          <a:lstStyle/>
          <a:p>
            <a:pPr lvl="0">
              <a:lnSpc>
                <a:spcPct val="100000"/>
              </a:lnSpc>
            </a:pPr>
            <a:r>
              <a:rPr lang="en-US" sz="2400" dirty="0">
                <a:solidFill>
                  <a:srgbClr val="3369FF"/>
                </a:solidFill>
              </a:rPr>
              <a:t>What kind of job or career are you thinking about at this point? </a:t>
            </a:r>
          </a:p>
          <a:p>
            <a:pPr lvl="0">
              <a:lnSpc>
                <a:spcPct val="100000"/>
              </a:lnSpc>
            </a:pPr>
            <a:endParaRPr lang="en-US" sz="2400" dirty="0">
              <a:solidFill>
                <a:srgbClr val="3369FF"/>
              </a:solidFill>
            </a:endParaRPr>
          </a:p>
          <a:p>
            <a:pPr lvl="0">
              <a:lnSpc>
                <a:spcPct val="100000"/>
              </a:lnSpc>
            </a:pPr>
            <a:r>
              <a:rPr lang="en-US" sz="2400" dirty="0">
                <a:solidFill>
                  <a:srgbClr val="3369FF"/>
                </a:solidFill>
              </a:rPr>
              <a:t>Do you have college or career education plans? </a:t>
            </a:r>
          </a:p>
          <a:p>
            <a:pPr lvl="0">
              <a:lnSpc>
                <a:spcPct val="100000"/>
              </a:lnSpc>
            </a:pPr>
            <a:endParaRPr lang="en-US" sz="2400" dirty="0">
              <a:solidFill>
                <a:srgbClr val="3369FF"/>
              </a:solidFill>
            </a:endParaRPr>
          </a:p>
          <a:p>
            <a:pPr lvl="0">
              <a:lnSpc>
                <a:spcPct val="100000"/>
              </a:lnSpc>
            </a:pPr>
            <a:r>
              <a:rPr lang="en-US" sz="2400" dirty="0">
                <a:solidFill>
                  <a:srgbClr val="3369FF"/>
                </a:solidFill>
              </a:rPr>
              <a:t>In an ideal world, where would you like to be in two – five years?</a:t>
            </a:r>
          </a:p>
        </p:txBody>
      </p:sp>
    </p:spTree>
    <p:extLst>
      <p:ext uri="{BB962C8B-B14F-4D97-AF65-F5344CB8AC3E}">
        <p14:creationId xmlns:p14="http://schemas.microsoft.com/office/powerpoint/2010/main" val="2533143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4272170-72E9-3C45-9D58-4C7EB847CDD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A4272170-72E9-3C45-9D58-4C7EB847CDD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EF4B8CA9-CE4F-FB4D-B26F-609AF6AB2B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3" name="Footer Placeholder 2">
            <a:extLst>
              <a:ext uri="{FF2B5EF4-FFF2-40B4-BE49-F238E27FC236}">
                <a16:creationId xmlns:a16="http://schemas.microsoft.com/office/drawing/2014/main" id="{EE123319-DD6F-BB4B-A25B-857034F56596}"/>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Text Placeholder 3">
            <a:extLst>
              <a:ext uri="{FF2B5EF4-FFF2-40B4-BE49-F238E27FC236}">
                <a16:creationId xmlns:a16="http://schemas.microsoft.com/office/drawing/2014/main" id="{D05BF900-7339-C044-9A68-4B78D7850C91}"/>
              </a:ext>
            </a:extLst>
          </p:cNvPr>
          <p:cNvSpPr txBox="1">
            <a:spLocks/>
          </p:cNvSpPr>
          <p:nvPr/>
        </p:nvSpPr>
        <p:spPr>
          <a:xfrm>
            <a:off x="447162" y="2975959"/>
            <a:ext cx="13736077" cy="2277683"/>
          </a:xfrm>
          <a:prstGeom prst="rect">
            <a:avLst/>
          </a:prstGeom>
        </p:spPr>
        <p:txBody>
          <a:bodyPr anchor="ctr" anchorCtr="0"/>
          <a:lstStyle>
            <a:lvl1pPr marL="274300" indent="-274300" algn="l" defTabSz="1097198" rtl="0" eaLnBrk="1" latinLnBrk="0" hangingPunct="1">
              <a:lnSpc>
                <a:spcPct val="90000"/>
              </a:lnSpc>
              <a:spcBef>
                <a:spcPts val="1200"/>
              </a:spcBef>
              <a:buFont typeface="Arial" panose="020B0604020202020204" pitchFamily="34" charset="0"/>
              <a:buChar char="•"/>
              <a:defRPr lang="en-US" sz="8000" b="1" i="0" kern="1200" dirty="0">
                <a:solidFill>
                  <a:srgbClr val="002577"/>
                </a:solidFill>
                <a:latin typeface="Segoe UI Semibold" panose="020B0502040204020203" pitchFamily="34" charset="0"/>
                <a:ea typeface="+mn-ea"/>
                <a:cs typeface="Segoe UI Semibold"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marR="0" lvl="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002577"/>
                </a:solidFill>
                <a:effectLst/>
                <a:uLnTx/>
                <a:uFillTx/>
                <a:latin typeface="Segoe UI" panose="020B0502040204020203" pitchFamily="34" charset="0"/>
                <a:ea typeface="+mn-ea"/>
                <a:cs typeface="Segoe UI Semibold" panose="020B0502040204020203" pitchFamily="34" charset="0"/>
                <a:sym typeface="Segoe UI" panose="020B0502040204020203" pitchFamily="34" charset="0"/>
              </a:rPr>
              <a:t>What </a:t>
            </a:r>
            <a:r>
              <a:rPr lang="en-US" dirty="0">
                <a:latin typeface="Segoe UI" panose="020B0502040204020203" pitchFamily="34" charset="0"/>
                <a:sym typeface="Segoe UI" panose="020B0502040204020203" pitchFamily="34" charset="0"/>
              </a:rPr>
              <a:t>will</a:t>
            </a:r>
            <a:r>
              <a:rPr kumimoji="0" lang="en-US" sz="8000" b="1" i="0" u="none" strike="noStrike" kern="1200" cap="none" spc="0" normalizeH="0" baseline="0" noProof="0" dirty="0">
                <a:ln>
                  <a:noFill/>
                </a:ln>
                <a:solidFill>
                  <a:srgbClr val="002577"/>
                </a:solidFill>
                <a:effectLst/>
                <a:uLnTx/>
                <a:uFillTx/>
                <a:latin typeface="Segoe UI" panose="020B0502040204020203" pitchFamily="34" charset="0"/>
                <a:ea typeface="+mn-ea"/>
                <a:cs typeface="Segoe UI Semibold" panose="020B0502040204020203" pitchFamily="34" charset="0"/>
                <a:sym typeface="Segoe UI" panose="020B0502040204020203" pitchFamily="34" charset="0"/>
              </a:rPr>
              <a:t> I need to do?</a:t>
            </a:r>
          </a:p>
        </p:txBody>
      </p:sp>
    </p:spTree>
    <p:extLst>
      <p:ext uri="{BB962C8B-B14F-4D97-AF65-F5344CB8AC3E}">
        <p14:creationId xmlns:p14="http://schemas.microsoft.com/office/powerpoint/2010/main" val="3311780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4272170-72E9-3C45-9D58-4C7EB847CDD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A4272170-72E9-3C45-9D58-4C7EB847CDD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EF4B8CA9-CE4F-FB4D-B26F-609AF6AB2B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3" name="Footer Placeholder 2">
            <a:extLst>
              <a:ext uri="{FF2B5EF4-FFF2-40B4-BE49-F238E27FC236}">
                <a16:creationId xmlns:a16="http://schemas.microsoft.com/office/drawing/2014/main" id="{EE123319-DD6F-BB4B-A25B-857034F56596}"/>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Text Placeholder 3">
            <a:extLst>
              <a:ext uri="{FF2B5EF4-FFF2-40B4-BE49-F238E27FC236}">
                <a16:creationId xmlns:a16="http://schemas.microsoft.com/office/drawing/2014/main" id="{D05BF900-7339-C044-9A68-4B78D7850C91}"/>
              </a:ext>
            </a:extLst>
          </p:cNvPr>
          <p:cNvSpPr txBox="1">
            <a:spLocks/>
          </p:cNvSpPr>
          <p:nvPr/>
        </p:nvSpPr>
        <p:spPr>
          <a:xfrm>
            <a:off x="447162" y="2975959"/>
            <a:ext cx="13736077" cy="2277683"/>
          </a:xfrm>
          <a:prstGeom prst="rect">
            <a:avLst/>
          </a:prstGeom>
        </p:spPr>
        <p:txBody>
          <a:bodyPr anchor="ctr" anchorCtr="0"/>
          <a:lstStyle>
            <a:lvl1pPr marL="274300" indent="-274300" algn="l" defTabSz="1097198" rtl="0" eaLnBrk="1" latinLnBrk="0" hangingPunct="1">
              <a:lnSpc>
                <a:spcPct val="90000"/>
              </a:lnSpc>
              <a:spcBef>
                <a:spcPts val="1200"/>
              </a:spcBef>
              <a:buFont typeface="Arial" panose="020B0604020202020204" pitchFamily="34" charset="0"/>
              <a:buChar char="•"/>
              <a:defRPr lang="en-US" sz="8000" b="1" i="0" kern="1200" dirty="0">
                <a:solidFill>
                  <a:srgbClr val="002577"/>
                </a:solidFill>
                <a:latin typeface="Segoe UI Semibold" panose="020B0502040204020203" pitchFamily="34" charset="0"/>
                <a:ea typeface="+mn-ea"/>
                <a:cs typeface="Segoe UI Semibold"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marR="0" lvl="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latin typeface="Segoe UI" panose="020B0502040204020203" pitchFamily="34" charset="0"/>
                <a:sym typeface="Segoe UI" panose="020B0502040204020203" pitchFamily="34" charset="0"/>
              </a:rPr>
              <a:t>The 24-25 </a:t>
            </a:r>
            <a:r>
              <a:rPr kumimoji="0" lang="en-US" sz="8000" b="1" i="0" u="none" strike="noStrike" kern="1200" cap="none" spc="0" normalizeH="0" baseline="0" noProof="0" dirty="0">
                <a:ln>
                  <a:noFill/>
                </a:ln>
                <a:solidFill>
                  <a:srgbClr val="002577"/>
                </a:solidFill>
                <a:effectLst/>
                <a:uLnTx/>
                <a:uFillTx/>
                <a:latin typeface="Segoe UI" panose="020B0502040204020203" pitchFamily="34" charset="0"/>
                <a:ea typeface="+mn-ea"/>
                <a:cs typeface="Segoe UI Semibold" panose="020B0502040204020203" pitchFamily="34" charset="0"/>
                <a:sym typeface="Segoe UI" panose="020B0502040204020203" pitchFamily="34" charset="0"/>
              </a:rPr>
              <a:t>FAFSA will open on December 1st</a:t>
            </a:r>
          </a:p>
        </p:txBody>
      </p:sp>
    </p:spTree>
    <p:extLst>
      <p:ext uri="{BB962C8B-B14F-4D97-AF65-F5344CB8AC3E}">
        <p14:creationId xmlns:p14="http://schemas.microsoft.com/office/powerpoint/2010/main" val="3431123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42F1E3E-400D-EA43-95FD-8F1BF093612E}"/>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42F1E3E-400D-EA43-95FD-8F1BF093612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CA9E682F-8C28-FC48-BB81-6045BC193502}"/>
              </a:ext>
            </a:extLst>
          </p:cNvPr>
          <p:cNvSpPr>
            <a:spLocks noGrp="1"/>
          </p:cNvSpPr>
          <p:nvPr>
            <p:ph type="body" sz="quarter" idx="42"/>
          </p:nvPr>
        </p:nvSpPr>
        <p:spPr/>
        <p:txBody>
          <a:bodyPr/>
          <a:lstStyle/>
          <a:p>
            <a:r>
              <a:rPr lang="en-US" sz="3600" dirty="0">
                <a:solidFill>
                  <a:srgbClr val="3369FF"/>
                </a:solidFill>
                <a:latin typeface="Segoe UI" panose="020B0502040204020203" pitchFamily="34" charset="0"/>
                <a:sym typeface="Segoe UI" panose="020B0502040204020203" pitchFamily="34" charset="0"/>
              </a:rPr>
              <a:t>Get </a:t>
            </a:r>
            <a:r>
              <a:rPr lang="en-US" sz="3600" dirty="0">
                <a:solidFill>
                  <a:srgbClr val="3369FF"/>
                </a:solidFill>
              </a:rPr>
              <a:t>Organized </a:t>
            </a:r>
            <a:endParaRPr lang="en-US" sz="3600" dirty="0">
              <a:solidFill>
                <a:srgbClr val="3369FF"/>
              </a:solidFill>
              <a:latin typeface="Segoe UI" panose="020B0502040204020203" pitchFamily="34" charset="0"/>
              <a:sym typeface="Segoe UI" panose="020B0502040204020203" pitchFamily="34" charset="0"/>
            </a:endParaRPr>
          </a:p>
          <a:p>
            <a:endParaRPr lang="en-US" dirty="0">
              <a:solidFill>
                <a:srgbClr val="3369FF"/>
              </a:solidFill>
            </a:endParaRPr>
          </a:p>
        </p:txBody>
      </p:sp>
      <p:sp>
        <p:nvSpPr>
          <p:cNvPr id="5" name="Text Placeholder 4">
            <a:extLst>
              <a:ext uri="{FF2B5EF4-FFF2-40B4-BE49-F238E27FC236}">
                <a16:creationId xmlns:a16="http://schemas.microsoft.com/office/drawing/2014/main" id="{E4BB026B-6F5B-344E-8013-2F9B5B10BDAA}"/>
              </a:ext>
            </a:extLst>
          </p:cNvPr>
          <p:cNvSpPr>
            <a:spLocks noGrp="1"/>
          </p:cNvSpPr>
          <p:nvPr>
            <p:ph type="body" sz="quarter" idx="43"/>
          </p:nvPr>
        </p:nvSpPr>
        <p:spPr/>
        <p:txBody>
          <a:bodyPr/>
          <a:lstStyle/>
          <a:p>
            <a:r>
              <a:rPr lang="en-US" sz="3600" dirty="0">
                <a:solidFill>
                  <a:srgbClr val="3369FF"/>
                </a:solidFill>
              </a:rPr>
              <a:t>Get Your FSA ID</a:t>
            </a:r>
            <a:endParaRPr lang="en-US" sz="3600" dirty="0">
              <a:solidFill>
                <a:srgbClr val="3369FF"/>
              </a:solidFill>
              <a:latin typeface="Segoe UI" panose="020B0502040204020203" pitchFamily="34" charset="0"/>
              <a:sym typeface="Segoe UI" panose="020B0502040204020203" pitchFamily="34" charset="0"/>
            </a:endParaRPr>
          </a:p>
        </p:txBody>
      </p:sp>
      <p:sp>
        <p:nvSpPr>
          <p:cNvPr id="6" name="Text Placeholder 5">
            <a:extLst>
              <a:ext uri="{FF2B5EF4-FFF2-40B4-BE49-F238E27FC236}">
                <a16:creationId xmlns:a16="http://schemas.microsoft.com/office/drawing/2014/main" id="{23D062A3-D63E-6347-BFE5-CFA240EB37DA}"/>
              </a:ext>
            </a:extLst>
          </p:cNvPr>
          <p:cNvSpPr>
            <a:spLocks noGrp="1"/>
          </p:cNvSpPr>
          <p:nvPr>
            <p:ph type="body" sz="quarter" idx="44"/>
          </p:nvPr>
        </p:nvSpPr>
        <p:spPr/>
        <p:txBody>
          <a:bodyPr/>
          <a:lstStyle/>
          <a:p>
            <a:r>
              <a:rPr lang="en-US" sz="3600" dirty="0">
                <a:solidFill>
                  <a:srgbClr val="3369FF"/>
                </a:solidFill>
              </a:rPr>
              <a:t>Fill Out the FAFSA</a:t>
            </a:r>
            <a:endParaRPr lang="en-US" sz="3600" dirty="0">
              <a:solidFill>
                <a:srgbClr val="3369FF"/>
              </a:solidFill>
              <a:latin typeface="Segoe UI" panose="020B0502040204020203" pitchFamily="34" charset="0"/>
              <a:sym typeface="Segoe UI" panose="020B0502040204020203" pitchFamily="34" charset="0"/>
            </a:endParaRPr>
          </a:p>
          <a:p>
            <a:endParaRPr lang="en-US" dirty="0">
              <a:solidFill>
                <a:srgbClr val="002577"/>
              </a:solidFill>
            </a:endParaRPr>
          </a:p>
        </p:txBody>
      </p:sp>
      <p:sp>
        <p:nvSpPr>
          <p:cNvPr id="7" name="Text Placeholder 6">
            <a:extLst>
              <a:ext uri="{FF2B5EF4-FFF2-40B4-BE49-F238E27FC236}">
                <a16:creationId xmlns:a16="http://schemas.microsoft.com/office/drawing/2014/main" id="{F3C97231-F3DE-A748-A240-26E377331568}"/>
              </a:ext>
            </a:extLst>
          </p:cNvPr>
          <p:cNvSpPr>
            <a:spLocks noGrp="1"/>
          </p:cNvSpPr>
          <p:nvPr>
            <p:ph type="body" sz="quarter" idx="15"/>
          </p:nvPr>
        </p:nvSpPr>
        <p:spPr/>
        <p:txBody>
          <a:bodyPr/>
          <a:lstStyle/>
          <a:p>
            <a:pPr lvl="0"/>
            <a:r>
              <a:rPr lang="en-US" dirty="0">
                <a:solidFill>
                  <a:srgbClr val="002577"/>
                </a:solidFill>
              </a:rPr>
              <a:t>Filling Out the FAFSA:</a:t>
            </a:r>
          </a:p>
          <a:p>
            <a:pPr lvl="0"/>
            <a:r>
              <a:rPr lang="en-US" dirty="0">
                <a:solidFill>
                  <a:srgbClr val="002577"/>
                </a:solidFill>
              </a:rPr>
              <a:t>Six</a:t>
            </a:r>
            <a:r>
              <a:rPr lang="en-US" dirty="0">
                <a:solidFill>
                  <a:srgbClr val="002577"/>
                </a:solidFill>
                <a:latin typeface="Segoe UI" panose="020B0502040204020203" pitchFamily="34" charset="0"/>
                <a:sym typeface="Segoe UI" panose="020B0502040204020203" pitchFamily="34" charset="0"/>
              </a:rPr>
              <a:t> Easy Steps</a:t>
            </a:r>
          </a:p>
        </p:txBody>
      </p:sp>
      <p:sp>
        <p:nvSpPr>
          <p:cNvPr id="14" name="Text Placeholder 13">
            <a:extLst>
              <a:ext uri="{FF2B5EF4-FFF2-40B4-BE49-F238E27FC236}">
                <a16:creationId xmlns:a16="http://schemas.microsoft.com/office/drawing/2014/main" id="{AFA80C28-0C0E-8440-8D19-6608DBBA25FE}"/>
              </a:ext>
            </a:extLst>
          </p:cNvPr>
          <p:cNvSpPr>
            <a:spLocks noGrp="1"/>
          </p:cNvSpPr>
          <p:nvPr>
            <p:ph type="body" sz="quarter" idx="26"/>
          </p:nvPr>
        </p:nvSpPr>
        <p:spPr>
          <a:xfrm>
            <a:off x="381863" y="4950823"/>
            <a:ext cx="4434780" cy="1867988"/>
          </a:xfrm>
        </p:spPr>
        <p:txBody>
          <a:bodyPr>
            <a:noAutofit/>
          </a:bodyPr>
          <a:lstStyle/>
          <a:p>
            <a:pPr>
              <a:lnSpc>
                <a:spcPts val="1600"/>
              </a:lnSpc>
              <a:spcBef>
                <a:spcPts val="600"/>
              </a:spcBef>
            </a:pPr>
            <a:r>
              <a:rPr lang="en-US" sz="1800" dirty="0">
                <a:solidFill>
                  <a:srgbClr val="002577"/>
                </a:solidFill>
              </a:rPr>
              <a:t>Gather your ID documents, financial statements &amp; taxes from two years ago.</a:t>
            </a:r>
            <a:endParaRPr lang="en-US" sz="1800" dirty="0">
              <a:solidFill>
                <a:srgbClr val="002577"/>
              </a:solidFill>
              <a:latin typeface="Segoe UI" panose="020B0502040204020203" pitchFamily="34" charset="0"/>
              <a:sym typeface="Segoe UI" panose="020B0502040204020203" pitchFamily="34" charset="0"/>
            </a:endParaRPr>
          </a:p>
          <a:p>
            <a:pPr marL="290506" indent="-290506">
              <a:lnSpc>
                <a:spcPts val="1540"/>
              </a:lnSpc>
              <a:spcBef>
                <a:spcPts val="600"/>
              </a:spcBef>
              <a:buFont typeface="Courier New" panose="02070309020205020404" pitchFamily="49" charset="0"/>
              <a:buChar char="o"/>
            </a:pPr>
            <a:r>
              <a:rPr lang="en-US" sz="1800" dirty="0">
                <a:solidFill>
                  <a:srgbClr val="002577"/>
                </a:solidFill>
              </a:rPr>
              <a:t>Class of 2025? Find your 2023 tax forms.</a:t>
            </a:r>
            <a:endParaRPr lang="en-US" sz="1800" dirty="0">
              <a:solidFill>
                <a:srgbClr val="002577"/>
              </a:solidFill>
              <a:latin typeface="Segoe UI" panose="020B0502040204020203" pitchFamily="34" charset="0"/>
              <a:sym typeface="Segoe UI" panose="020B0502040204020203" pitchFamily="34" charset="0"/>
            </a:endParaRPr>
          </a:p>
          <a:p>
            <a:pPr marL="290506" indent="-290506">
              <a:lnSpc>
                <a:spcPts val="1540"/>
              </a:lnSpc>
              <a:spcBef>
                <a:spcPts val="600"/>
              </a:spcBef>
              <a:buFont typeface="Courier New" panose="02070309020205020404" pitchFamily="49" charset="0"/>
              <a:buChar char="o"/>
            </a:pPr>
            <a:r>
              <a:rPr lang="en-US" sz="1800" dirty="0">
                <a:solidFill>
                  <a:srgbClr val="002577"/>
                </a:solidFill>
              </a:rPr>
              <a:t>Gather documents with your legal name and SSN</a:t>
            </a:r>
            <a:endParaRPr lang="en-US" sz="1800" dirty="0">
              <a:solidFill>
                <a:srgbClr val="002577"/>
              </a:solidFill>
              <a:latin typeface="Segoe UI" panose="020B0502040204020203" pitchFamily="34" charset="0"/>
              <a:sym typeface="Segoe UI" panose="020B0502040204020203" pitchFamily="34" charset="0"/>
            </a:endParaRPr>
          </a:p>
          <a:p>
            <a:pPr marL="290506" indent="-290506">
              <a:lnSpc>
                <a:spcPts val="1540"/>
              </a:lnSpc>
              <a:spcBef>
                <a:spcPts val="600"/>
              </a:spcBef>
              <a:buFont typeface="Courier New" panose="02070309020205020404" pitchFamily="49" charset="0"/>
              <a:buChar char="o"/>
            </a:pPr>
            <a:r>
              <a:rPr lang="en-US" sz="1800" dirty="0">
                <a:solidFill>
                  <a:srgbClr val="002577"/>
                </a:solidFill>
              </a:rPr>
              <a:t>Gather banking &amp; asset documents. </a:t>
            </a:r>
            <a:endParaRPr lang="en-US" sz="1800" dirty="0">
              <a:solidFill>
                <a:srgbClr val="002577"/>
              </a:solidFill>
              <a:latin typeface="Segoe UI" panose="020B0502040204020203" pitchFamily="34" charset="0"/>
              <a:sym typeface="Segoe UI" panose="020B0502040204020203" pitchFamily="34" charset="0"/>
            </a:endParaRPr>
          </a:p>
        </p:txBody>
      </p:sp>
      <p:sp>
        <p:nvSpPr>
          <p:cNvPr id="15" name="Text Placeholder 14">
            <a:extLst>
              <a:ext uri="{FF2B5EF4-FFF2-40B4-BE49-F238E27FC236}">
                <a16:creationId xmlns:a16="http://schemas.microsoft.com/office/drawing/2014/main" id="{F0B727EE-B81F-854E-AC52-0157A816DE26}"/>
              </a:ext>
            </a:extLst>
          </p:cNvPr>
          <p:cNvSpPr>
            <a:spLocks noGrp="1"/>
          </p:cNvSpPr>
          <p:nvPr>
            <p:ph type="body" sz="quarter" idx="52"/>
          </p:nvPr>
        </p:nvSpPr>
        <p:spPr>
          <a:xfrm>
            <a:off x="5191770" y="4933465"/>
            <a:ext cx="4172025" cy="2283739"/>
          </a:xfrm>
        </p:spPr>
        <p:txBody>
          <a:bodyPr>
            <a:noAutofit/>
          </a:bodyPr>
          <a:lstStyle/>
          <a:p>
            <a:pPr>
              <a:lnSpc>
                <a:spcPts val="1600"/>
              </a:lnSpc>
              <a:spcBef>
                <a:spcPts val="600"/>
              </a:spcBef>
            </a:pPr>
            <a:r>
              <a:rPr lang="en-US" sz="1800" dirty="0">
                <a:solidFill>
                  <a:srgbClr val="002577"/>
                </a:solidFill>
              </a:rPr>
              <a:t>You will need this secure government login to fill out the FAFSA &amp; apply for government t aid.</a:t>
            </a:r>
            <a:endParaRPr lang="en-US" sz="1800" dirty="0">
              <a:solidFill>
                <a:srgbClr val="002577"/>
              </a:solidFill>
              <a:latin typeface="Segoe UI" panose="020B0502040204020203" pitchFamily="34" charset="0"/>
              <a:sym typeface="Segoe UI" panose="020B0502040204020203" pitchFamily="34" charset="0"/>
            </a:endParaRPr>
          </a:p>
          <a:p>
            <a:pPr marL="290506" indent="-290506">
              <a:lnSpc>
                <a:spcPts val="1540"/>
              </a:lnSpc>
              <a:spcBef>
                <a:spcPts val="600"/>
              </a:spcBef>
              <a:buFont typeface="Courier New" panose="02070309020205020404" pitchFamily="49" charset="0"/>
              <a:buChar char="o"/>
            </a:pPr>
            <a:r>
              <a:rPr lang="en-US" sz="1800" dirty="0">
                <a:solidFill>
                  <a:srgbClr val="002577"/>
                </a:solidFill>
                <a:latin typeface="Segoe UI" panose="020B0502040204020203" pitchFamily="34" charset="0"/>
                <a:sym typeface="Segoe UI" panose="020B0502040204020203" pitchFamily="34" charset="0"/>
              </a:rPr>
              <a:t>Search: ”</a:t>
            </a:r>
            <a:r>
              <a:rPr lang="en-US" sz="1800" dirty="0">
                <a:solidFill>
                  <a:srgbClr val="002577"/>
                </a:solidFill>
                <a:latin typeface="Segoe UI" panose="020B0502040204020203" pitchFamily="34" charset="0"/>
                <a:sym typeface="Segoe UI" panose="020B0502040204020203" pitchFamily="34" charset="0"/>
                <a:hlinkClick r:id="rId6"/>
              </a:rPr>
              <a:t>Create FSA ID</a:t>
            </a:r>
            <a:r>
              <a:rPr lang="en-US" sz="1800" dirty="0">
                <a:solidFill>
                  <a:srgbClr val="002577"/>
                </a:solidFill>
                <a:latin typeface="Segoe UI" panose="020B0502040204020203" pitchFamily="34" charset="0"/>
                <a:sym typeface="Segoe UI" panose="020B0502040204020203" pitchFamily="34" charset="0"/>
              </a:rPr>
              <a:t>” </a:t>
            </a:r>
          </a:p>
          <a:p>
            <a:pPr marL="290506" indent="-290506">
              <a:lnSpc>
                <a:spcPts val="1540"/>
              </a:lnSpc>
              <a:spcBef>
                <a:spcPts val="600"/>
              </a:spcBef>
              <a:buFont typeface="Courier New" panose="02070309020205020404" pitchFamily="49" charset="0"/>
              <a:buChar char="o"/>
            </a:pPr>
            <a:r>
              <a:rPr lang="en-US" sz="1800" dirty="0">
                <a:solidFill>
                  <a:srgbClr val="002577"/>
                </a:solidFill>
              </a:rPr>
              <a:t>Follow the instructions. Get all info exactly right using your legal docs.</a:t>
            </a:r>
            <a:endParaRPr lang="en-US" sz="1800" dirty="0">
              <a:solidFill>
                <a:srgbClr val="002577"/>
              </a:solidFill>
              <a:latin typeface="Segoe UI" panose="020B0502040204020203" pitchFamily="34" charset="0"/>
              <a:sym typeface="Segoe UI" panose="020B0502040204020203" pitchFamily="34" charset="0"/>
            </a:endParaRPr>
          </a:p>
          <a:p>
            <a:pPr marL="290506" indent="-290506">
              <a:lnSpc>
                <a:spcPts val="1540"/>
              </a:lnSpc>
              <a:spcBef>
                <a:spcPts val="600"/>
              </a:spcBef>
              <a:buFont typeface="Courier New" panose="02070309020205020404" pitchFamily="49" charset="0"/>
              <a:buChar char="o"/>
            </a:pPr>
            <a:r>
              <a:rPr lang="en-US" sz="1800" dirty="0">
                <a:solidFill>
                  <a:srgbClr val="002577"/>
                </a:solidFill>
              </a:rPr>
              <a:t>Take screenshots or safely save your login information. You will use this login a lot. </a:t>
            </a:r>
            <a:endParaRPr lang="en-US" sz="1800" dirty="0">
              <a:solidFill>
                <a:srgbClr val="002577"/>
              </a:solidFill>
              <a:latin typeface="Segoe UI" panose="020B0502040204020203" pitchFamily="34" charset="0"/>
              <a:sym typeface="Segoe UI" panose="020B0502040204020203" pitchFamily="34" charset="0"/>
            </a:endParaRPr>
          </a:p>
        </p:txBody>
      </p:sp>
      <p:sp>
        <p:nvSpPr>
          <p:cNvPr id="16" name="Text Placeholder 15">
            <a:extLst>
              <a:ext uri="{FF2B5EF4-FFF2-40B4-BE49-F238E27FC236}">
                <a16:creationId xmlns:a16="http://schemas.microsoft.com/office/drawing/2014/main" id="{187DE689-D4D6-B64F-9378-8F13EFE4A86F}"/>
              </a:ext>
            </a:extLst>
          </p:cNvPr>
          <p:cNvSpPr>
            <a:spLocks noGrp="1"/>
          </p:cNvSpPr>
          <p:nvPr>
            <p:ph type="body" sz="quarter" idx="54"/>
          </p:nvPr>
        </p:nvSpPr>
        <p:spPr>
          <a:xfrm>
            <a:off x="9714884" y="4901962"/>
            <a:ext cx="4430165" cy="1972491"/>
          </a:xfrm>
        </p:spPr>
        <p:txBody>
          <a:bodyPr>
            <a:noAutofit/>
          </a:bodyPr>
          <a:lstStyle/>
          <a:p>
            <a:pPr>
              <a:lnSpc>
                <a:spcPts val="1600"/>
              </a:lnSpc>
              <a:spcBef>
                <a:spcPts val="600"/>
              </a:spcBef>
            </a:pPr>
            <a:r>
              <a:rPr lang="en-US" sz="1800" dirty="0">
                <a:solidFill>
                  <a:srgbClr val="002577"/>
                </a:solidFill>
              </a:rPr>
              <a:t>Hopefully, t</a:t>
            </a:r>
            <a:r>
              <a:rPr lang="en-US" sz="1800" dirty="0">
                <a:solidFill>
                  <a:srgbClr val="002577"/>
                </a:solidFill>
                <a:latin typeface="Segoe UI" panose="020B0502040204020203" pitchFamily="34" charset="0"/>
                <a:sym typeface="Segoe UI" panose="020B0502040204020203" pitchFamily="34" charset="0"/>
              </a:rPr>
              <a:t>his will go quickly. Most </a:t>
            </a:r>
            <a:r>
              <a:rPr lang="en-US" sz="1800" dirty="0">
                <a:solidFill>
                  <a:srgbClr val="002577"/>
                </a:solidFill>
              </a:rPr>
              <a:t>income </a:t>
            </a:r>
            <a:r>
              <a:rPr lang="en-US" sz="1800" dirty="0">
                <a:solidFill>
                  <a:srgbClr val="002577"/>
                </a:solidFill>
                <a:latin typeface="Segoe UI" panose="020B0502040204020203" pitchFamily="34" charset="0"/>
                <a:sym typeface="Segoe UI" panose="020B0502040204020203" pitchFamily="34" charset="0"/>
              </a:rPr>
              <a:t>information is uploaded automatically from the IRS. </a:t>
            </a:r>
          </a:p>
          <a:p>
            <a:pPr marL="290506" indent="-290506">
              <a:lnSpc>
                <a:spcPts val="1540"/>
              </a:lnSpc>
              <a:spcBef>
                <a:spcPts val="600"/>
              </a:spcBef>
              <a:buFont typeface="Courier New" panose="02070309020205020404" pitchFamily="49" charset="0"/>
              <a:buChar char="o"/>
            </a:pPr>
            <a:r>
              <a:rPr lang="en-US" sz="1800" dirty="0">
                <a:solidFill>
                  <a:srgbClr val="002577"/>
                </a:solidFill>
                <a:latin typeface="Segoe UI" panose="020B0502040204020203" pitchFamily="34" charset="0"/>
                <a:sym typeface="Segoe UI" panose="020B0502040204020203" pitchFamily="34" charset="0"/>
              </a:rPr>
              <a:t>Search: ”</a:t>
            </a:r>
            <a:r>
              <a:rPr lang="en-US" sz="1800" dirty="0" err="1">
                <a:solidFill>
                  <a:srgbClr val="002577"/>
                </a:solidFill>
                <a:hlinkClick r:id="rId7"/>
              </a:rPr>
              <a:t>FAFSA.gov</a:t>
            </a:r>
            <a:r>
              <a:rPr lang="en-US" sz="1800" dirty="0">
                <a:solidFill>
                  <a:srgbClr val="002577"/>
                </a:solidFill>
                <a:latin typeface="Segoe UI" panose="020B0502040204020203" pitchFamily="34" charset="0"/>
                <a:sym typeface="Segoe UI" panose="020B0502040204020203" pitchFamily="34" charset="0"/>
              </a:rPr>
              <a:t>” </a:t>
            </a:r>
          </a:p>
          <a:p>
            <a:pPr marL="290506" indent="-290506">
              <a:lnSpc>
                <a:spcPts val="1540"/>
              </a:lnSpc>
              <a:spcBef>
                <a:spcPts val="600"/>
              </a:spcBef>
              <a:buFont typeface="Courier New" panose="02070309020205020404" pitchFamily="49" charset="0"/>
              <a:buChar char="o"/>
            </a:pPr>
            <a:r>
              <a:rPr lang="en-US" sz="1800" dirty="0">
                <a:solidFill>
                  <a:srgbClr val="002577"/>
                </a:solidFill>
                <a:latin typeface="Segoe UI" panose="020B0502040204020203" pitchFamily="34" charset="0"/>
                <a:sym typeface="Segoe UI" panose="020B0502040204020203" pitchFamily="34" charset="0"/>
              </a:rPr>
              <a:t>Watch the </a:t>
            </a:r>
            <a:r>
              <a:rPr lang="en-US" sz="1800" dirty="0">
                <a:solidFill>
                  <a:srgbClr val="002577"/>
                </a:solidFill>
              </a:rPr>
              <a:t>welcome videos.</a:t>
            </a:r>
            <a:endParaRPr lang="en-US" sz="1800" dirty="0">
              <a:solidFill>
                <a:srgbClr val="002577"/>
              </a:solidFill>
              <a:latin typeface="Segoe UI" panose="020B0502040204020203" pitchFamily="34" charset="0"/>
              <a:sym typeface="Segoe UI" panose="020B0502040204020203" pitchFamily="34" charset="0"/>
            </a:endParaRPr>
          </a:p>
          <a:p>
            <a:pPr marL="290506" indent="-290506">
              <a:lnSpc>
                <a:spcPts val="1540"/>
              </a:lnSpc>
              <a:spcBef>
                <a:spcPts val="600"/>
              </a:spcBef>
              <a:buFont typeface="Courier New" panose="02070309020205020404" pitchFamily="49" charset="0"/>
              <a:buChar char="o"/>
            </a:pPr>
            <a:r>
              <a:rPr lang="en-US" sz="1800" dirty="0">
                <a:solidFill>
                  <a:srgbClr val="002577"/>
                </a:solidFill>
              </a:rPr>
              <a:t>Consent to sharing your tax info.</a:t>
            </a:r>
            <a:endParaRPr lang="en-US" sz="1800" dirty="0">
              <a:solidFill>
                <a:srgbClr val="002577"/>
              </a:solidFill>
              <a:latin typeface="Segoe UI" panose="020B0502040204020203" pitchFamily="34" charset="0"/>
              <a:sym typeface="Segoe UI" panose="020B0502040204020203" pitchFamily="34" charset="0"/>
            </a:endParaRPr>
          </a:p>
          <a:p>
            <a:pPr marL="290506" indent="-290506">
              <a:lnSpc>
                <a:spcPts val="1540"/>
              </a:lnSpc>
              <a:spcBef>
                <a:spcPts val="600"/>
              </a:spcBef>
              <a:buFont typeface="Courier New" panose="02070309020205020404" pitchFamily="49" charset="0"/>
              <a:buChar char="o"/>
            </a:pPr>
            <a:r>
              <a:rPr lang="en-US" sz="1800" dirty="0">
                <a:solidFill>
                  <a:srgbClr val="002577"/>
                </a:solidFill>
              </a:rPr>
              <a:t>Answer the questions, reading slowly &amp; typing carefully. </a:t>
            </a:r>
            <a:endParaRPr lang="en-US" sz="1800" dirty="0">
              <a:solidFill>
                <a:srgbClr val="002577"/>
              </a:solidFill>
              <a:latin typeface="Segoe UI" panose="020B0502040204020203" pitchFamily="34" charset="0"/>
              <a:sym typeface="Segoe UI" panose="020B0502040204020203" pitchFamily="34" charset="0"/>
            </a:endParaRPr>
          </a:p>
        </p:txBody>
      </p:sp>
      <p:sp>
        <p:nvSpPr>
          <p:cNvPr id="17" name="Slide Number Placeholder 5">
            <a:extLst>
              <a:ext uri="{FF2B5EF4-FFF2-40B4-BE49-F238E27FC236}">
                <a16:creationId xmlns:a16="http://schemas.microsoft.com/office/drawing/2014/main" id="{F36B6728-2571-9843-A178-9F4EFA009EE1}"/>
              </a:ext>
            </a:extLst>
          </p:cNvPr>
          <p:cNvSpPr>
            <a:spLocks noGrp="1"/>
          </p:cNvSpPr>
          <p:nvPr>
            <p:ph type="sldNum" sz="quarter" idx="4"/>
          </p:nvPr>
        </p:nvSpPr>
        <p:spPr>
          <a:prstGeom prst="rect">
            <a:avLst/>
          </a:prstGeom>
          <a:noFill/>
        </p:spPr>
        <p:txBody>
          <a:bodyP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960" b="1" i="0" u="none" strike="noStrike" kern="1200" cap="none" spc="0" normalizeH="0" baseline="0" noProof="0" dirty="0">
              <a:ln>
                <a:noFill/>
              </a:ln>
              <a:solidFill>
                <a:srgbClr val="FFFFFF"/>
              </a:solidFill>
              <a:effectLst/>
              <a:uLnTx/>
              <a:uFillTx/>
              <a:ea typeface="+mn-ea"/>
              <a:cs typeface="+mn-cs"/>
              <a:sym typeface="Segoe UI" panose="020B0502040204020203" pitchFamily="34" charset="0"/>
            </a:endParaRPr>
          </a:p>
        </p:txBody>
      </p:sp>
      <p:sp>
        <p:nvSpPr>
          <p:cNvPr id="18" name="Footer Placeholder 3">
            <a:extLst>
              <a:ext uri="{FF2B5EF4-FFF2-40B4-BE49-F238E27FC236}">
                <a16:creationId xmlns:a16="http://schemas.microsoft.com/office/drawing/2014/main" id="{227EE7AD-BADA-8346-A4C1-3F2B5EA14296}"/>
              </a:ext>
            </a:extLst>
          </p:cNvPr>
          <p:cNvSpPr>
            <a:spLocks noGrp="1"/>
          </p:cNvSpPr>
          <p:nvPr>
            <p:ph type="ftr" sz="quarter" idx="3"/>
          </p:nvPr>
        </p:nvSpPr>
        <p:spPr>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577"/>
                </a:solidFill>
                <a:effectLst/>
                <a:uLnTx/>
                <a:uFillTx/>
                <a:ea typeface="+mn-ea"/>
                <a:cs typeface="+mn-cs"/>
                <a:sym typeface="Segoe UI" panose="020B0502040204020203" pitchFamily="34" charset="0"/>
              </a:rPr>
              <a:t>Presentation Title Here – Month 00, 000</a:t>
            </a:r>
          </a:p>
        </p:txBody>
      </p:sp>
      <p:sp>
        <p:nvSpPr>
          <p:cNvPr id="8" name="Text Placeholder 7">
            <a:extLst>
              <a:ext uri="{FF2B5EF4-FFF2-40B4-BE49-F238E27FC236}">
                <a16:creationId xmlns:a16="http://schemas.microsoft.com/office/drawing/2014/main" id="{16EE67FB-AB9A-934C-BB6D-E77E6653D91C}"/>
              </a:ext>
            </a:extLst>
          </p:cNvPr>
          <p:cNvSpPr>
            <a:spLocks noGrp="1"/>
          </p:cNvSpPr>
          <p:nvPr>
            <p:ph type="body" sz="quarter" idx="63"/>
          </p:nvPr>
        </p:nvSpPr>
        <p:spPr>
          <a:prstGeom prst="rect">
            <a:avLst/>
          </a:prstGeom>
        </p:spPr>
        <p:txBody>
          <a:bodyPr/>
          <a:lstStyle/>
          <a:p>
            <a:r>
              <a:rPr lang="en-US" sz="2400" dirty="0">
                <a:solidFill>
                  <a:srgbClr val="002577"/>
                </a:solidFill>
              </a:rPr>
              <a:t>Step #1</a:t>
            </a:r>
          </a:p>
          <a:p>
            <a:endParaRPr lang="en-US" sz="1800" dirty="0">
              <a:solidFill>
                <a:srgbClr val="002577"/>
              </a:solidFill>
            </a:endParaRPr>
          </a:p>
        </p:txBody>
      </p:sp>
      <p:sp>
        <p:nvSpPr>
          <p:cNvPr id="9" name="Text Placeholder 8">
            <a:extLst>
              <a:ext uri="{FF2B5EF4-FFF2-40B4-BE49-F238E27FC236}">
                <a16:creationId xmlns:a16="http://schemas.microsoft.com/office/drawing/2014/main" id="{FD111159-5AE2-D344-AC9F-D0C1B16C7D99}"/>
              </a:ext>
            </a:extLst>
          </p:cNvPr>
          <p:cNvSpPr>
            <a:spLocks noGrp="1"/>
          </p:cNvSpPr>
          <p:nvPr>
            <p:ph type="body" sz="quarter" idx="64"/>
          </p:nvPr>
        </p:nvSpPr>
        <p:spPr>
          <a:prstGeom prst="rect">
            <a:avLst/>
          </a:prstGeom>
        </p:spPr>
        <p:txBody>
          <a:bodyPr/>
          <a:lstStyle/>
          <a:p>
            <a:r>
              <a:rPr lang="en-US" sz="2400" dirty="0">
                <a:solidFill>
                  <a:srgbClr val="002577"/>
                </a:solidFill>
              </a:rPr>
              <a:t>Step #2</a:t>
            </a:r>
          </a:p>
        </p:txBody>
      </p:sp>
      <p:sp>
        <p:nvSpPr>
          <p:cNvPr id="10" name="Text Placeholder 9">
            <a:extLst>
              <a:ext uri="{FF2B5EF4-FFF2-40B4-BE49-F238E27FC236}">
                <a16:creationId xmlns:a16="http://schemas.microsoft.com/office/drawing/2014/main" id="{2B759AC9-9626-1848-BB84-18FFB2D22FAC}"/>
              </a:ext>
            </a:extLst>
          </p:cNvPr>
          <p:cNvSpPr>
            <a:spLocks noGrp="1"/>
          </p:cNvSpPr>
          <p:nvPr>
            <p:ph type="body" sz="quarter" idx="65"/>
          </p:nvPr>
        </p:nvSpPr>
        <p:spPr>
          <a:prstGeom prst="rect">
            <a:avLst/>
          </a:prstGeom>
        </p:spPr>
        <p:txBody>
          <a:bodyPr/>
          <a:lstStyle/>
          <a:p>
            <a:r>
              <a:rPr lang="en-US" sz="2400" dirty="0">
                <a:solidFill>
                  <a:srgbClr val="002577"/>
                </a:solidFill>
              </a:rPr>
              <a:t>Step #3</a:t>
            </a:r>
          </a:p>
          <a:p>
            <a:endParaRPr lang="en-US" sz="1800" dirty="0">
              <a:solidFill>
                <a:srgbClr val="002577"/>
              </a:solidFill>
            </a:endParaRPr>
          </a:p>
        </p:txBody>
      </p:sp>
      <p:sp>
        <p:nvSpPr>
          <p:cNvPr id="11" name="Text Placeholder 10">
            <a:extLst>
              <a:ext uri="{FF2B5EF4-FFF2-40B4-BE49-F238E27FC236}">
                <a16:creationId xmlns:a16="http://schemas.microsoft.com/office/drawing/2014/main" id="{FE1F33AB-3044-A94E-A113-EAF3F231574E}"/>
              </a:ext>
            </a:extLst>
          </p:cNvPr>
          <p:cNvSpPr>
            <a:spLocks noGrp="1"/>
          </p:cNvSpPr>
          <p:nvPr>
            <p:ph type="body" sz="quarter" idx="66"/>
          </p:nvPr>
        </p:nvSpPr>
        <p:spPr>
          <a:xfrm>
            <a:off x="355660" y="4442700"/>
            <a:ext cx="3680758" cy="391696"/>
          </a:xfrm>
          <a:prstGeom prst="rect">
            <a:avLst/>
          </a:prstGeom>
        </p:spPr>
        <p:txBody>
          <a:bodyPr/>
          <a:lstStyle/>
          <a:p>
            <a:r>
              <a:rPr lang="en-US" dirty="0">
                <a:solidFill>
                  <a:srgbClr val="002577"/>
                </a:solidFill>
              </a:rPr>
              <a:t>Gather Tax &amp; Legal Documents</a:t>
            </a:r>
            <a:endParaRPr lang="en-US" sz="1800" dirty="0">
              <a:solidFill>
                <a:srgbClr val="002577"/>
              </a:solidFill>
            </a:endParaRPr>
          </a:p>
        </p:txBody>
      </p:sp>
      <p:sp>
        <p:nvSpPr>
          <p:cNvPr id="12" name="Text Placeholder 11">
            <a:extLst>
              <a:ext uri="{FF2B5EF4-FFF2-40B4-BE49-F238E27FC236}">
                <a16:creationId xmlns:a16="http://schemas.microsoft.com/office/drawing/2014/main" id="{9329BD87-6387-1E40-BC2F-390971084E3C}"/>
              </a:ext>
            </a:extLst>
          </p:cNvPr>
          <p:cNvSpPr>
            <a:spLocks noGrp="1"/>
          </p:cNvSpPr>
          <p:nvPr>
            <p:ph type="body" sz="quarter" idx="67"/>
          </p:nvPr>
        </p:nvSpPr>
        <p:spPr>
          <a:xfrm>
            <a:off x="5087875" y="4442700"/>
            <a:ext cx="4134495" cy="339240"/>
          </a:xfrm>
          <a:prstGeom prst="rect">
            <a:avLst/>
          </a:prstGeom>
        </p:spPr>
        <p:txBody>
          <a:bodyPr/>
          <a:lstStyle/>
          <a:p>
            <a:r>
              <a:rPr lang="en-US" sz="1800" dirty="0">
                <a:solidFill>
                  <a:srgbClr val="002577"/>
                </a:solidFill>
              </a:rPr>
              <a:t>Students &amp; Parents Need FSA IDs</a:t>
            </a:r>
          </a:p>
          <a:p>
            <a:endParaRPr lang="en-US" sz="1800" dirty="0">
              <a:solidFill>
                <a:srgbClr val="002577"/>
              </a:solidFill>
            </a:endParaRPr>
          </a:p>
        </p:txBody>
      </p:sp>
      <p:sp>
        <p:nvSpPr>
          <p:cNvPr id="13" name="Text Placeholder 12">
            <a:extLst>
              <a:ext uri="{FF2B5EF4-FFF2-40B4-BE49-F238E27FC236}">
                <a16:creationId xmlns:a16="http://schemas.microsoft.com/office/drawing/2014/main" id="{4D523855-09C5-7C45-A72C-63BBBC508628}"/>
              </a:ext>
            </a:extLst>
          </p:cNvPr>
          <p:cNvSpPr>
            <a:spLocks noGrp="1"/>
          </p:cNvSpPr>
          <p:nvPr>
            <p:ph type="body" sz="quarter" idx="68"/>
          </p:nvPr>
        </p:nvSpPr>
        <p:spPr>
          <a:xfrm>
            <a:off x="9727330" y="4442700"/>
            <a:ext cx="4053984" cy="391696"/>
          </a:xfrm>
          <a:prstGeom prst="rect">
            <a:avLst/>
          </a:prstGeom>
        </p:spPr>
        <p:txBody>
          <a:bodyPr/>
          <a:lstStyle/>
          <a:p>
            <a:r>
              <a:rPr lang="en-US" dirty="0">
                <a:solidFill>
                  <a:srgbClr val="002577"/>
                </a:solidFill>
                <a:sym typeface="Segoe UI" panose="020B0502040204020203" pitchFamily="34" charset="0"/>
              </a:rPr>
              <a:t>Read Carefully &amp; Answer Questions   </a:t>
            </a:r>
            <a:endParaRPr lang="en-US" sz="1800" dirty="0">
              <a:solidFill>
                <a:srgbClr val="002577"/>
              </a:solidFill>
              <a:latin typeface="Segoe UI" panose="020B0502040204020203" pitchFamily="34" charset="0"/>
              <a:sym typeface="Segoe UI" panose="020B0502040204020203" pitchFamily="34" charset="0"/>
            </a:endParaRPr>
          </a:p>
        </p:txBody>
      </p:sp>
      <p:cxnSp>
        <p:nvCxnSpPr>
          <p:cNvPr id="19" name="Straight Connector 18">
            <a:extLst>
              <a:ext uri="{FF2B5EF4-FFF2-40B4-BE49-F238E27FC236}">
                <a16:creationId xmlns:a16="http://schemas.microsoft.com/office/drawing/2014/main" id="{715B66A2-6ACA-AC48-8944-30B65D9333F7}"/>
              </a:ext>
            </a:extLst>
          </p:cNvPr>
          <p:cNvCxnSpPr>
            <a:cxnSpLocks/>
          </p:cNvCxnSpPr>
          <p:nvPr/>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988B25-E535-8447-AB09-F0A6E43A7354}"/>
              </a:ext>
            </a:extLst>
          </p:cNvPr>
          <p:cNvCxnSpPr>
            <a:cxnSpLocks/>
          </p:cNvCxnSpPr>
          <p:nvPr/>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694BD08-B560-AC43-980A-A056D6164591}"/>
              </a:ext>
            </a:extLst>
          </p:cNvPr>
          <p:cNvCxnSpPr>
            <a:cxnSpLocks/>
          </p:cNvCxnSpPr>
          <p:nvPr/>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F4B6F856-6368-7D4F-A78E-4EADB9A32AEB}"/>
              </a:ext>
            </a:extLst>
          </p:cNvPr>
          <p:cNvPicPr>
            <a:picLocks noChangeAspect="1"/>
          </p:cNvPicPr>
          <p:nvPr/>
        </p:nvPicPr>
        <p:blipFill>
          <a:blip r:embed="rId8"/>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299799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42F1E3E-400D-EA43-95FD-8F1BF093612E}"/>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42F1E3E-400D-EA43-95FD-8F1BF093612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CA9E682F-8C28-FC48-BB81-6045BC193502}"/>
              </a:ext>
            </a:extLst>
          </p:cNvPr>
          <p:cNvSpPr>
            <a:spLocks noGrp="1"/>
          </p:cNvSpPr>
          <p:nvPr>
            <p:ph type="body" sz="quarter" idx="42"/>
          </p:nvPr>
        </p:nvSpPr>
        <p:spPr/>
        <p:txBody>
          <a:bodyPr/>
          <a:lstStyle/>
          <a:p>
            <a:r>
              <a:rPr lang="en-US" sz="3600" dirty="0">
                <a:solidFill>
                  <a:srgbClr val="3369FF"/>
                </a:solidFill>
              </a:rPr>
              <a:t>Invite Your Parents </a:t>
            </a:r>
            <a:endParaRPr lang="en-US" sz="3600" dirty="0">
              <a:solidFill>
                <a:srgbClr val="3369FF"/>
              </a:solidFill>
              <a:latin typeface="Segoe UI" panose="020B0502040204020203" pitchFamily="34" charset="0"/>
              <a:sym typeface="Segoe UI" panose="020B0502040204020203" pitchFamily="34" charset="0"/>
            </a:endParaRPr>
          </a:p>
          <a:p>
            <a:endParaRPr lang="en-US" dirty="0">
              <a:solidFill>
                <a:srgbClr val="3369FF"/>
              </a:solidFill>
            </a:endParaRPr>
          </a:p>
        </p:txBody>
      </p:sp>
      <p:sp>
        <p:nvSpPr>
          <p:cNvPr id="5" name="Text Placeholder 4">
            <a:extLst>
              <a:ext uri="{FF2B5EF4-FFF2-40B4-BE49-F238E27FC236}">
                <a16:creationId xmlns:a16="http://schemas.microsoft.com/office/drawing/2014/main" id="{E4BB026B-6F5B-344E-8013-2F9B5B10BDAA}"/>
              </a:ext>
            </a:extLst>
          </p:cNvPr>
          <p:cNvSpPr>
            <a:spLocks noGrp="1"/>
          </p:cNvSpPr>
          <p:nvPr>
            <p:ph type="body" sz="quarter" idx="43"/>
          </p:nvPr>
        </p:nvSpPr>
        <p:spPr/>
        <p:txBody>
          <a:bodyPr/>
          <a:lstStyle/>
          <a:p>
            <a:r>
              <a:rPr lang="en-US" sz="3600" dirty="0">
                <a:solidFill>
                  <a:srgbClr val="3369FF"/>
                </a:solidFill>
                <a:latin typeface="Segoe UI" panose="020B0502040204020203" pitchFamily="34" charset="0"/>
                <a:sym typeface="Segoe UI" panose="020B0502040204020203" pitchFamily="34" charset="0"/>
              </a:rPr>
              <a:t>Submit the Form</a:t>
            </a:r>
          </a:p>
        </p:txBody>
      </p:sp>
      <p:sp>
        <p:nvSpPr>
          <p:cNvPr id="6" name="Text Placeholder 5">
            <a:extLst>
              <a:ext uri="{FF2B5EF4-FFF2-40B4-BE49-F238E27FC236}">
                <a16:creationId xmlns:a16="http://schemas.microsoft.com/office/drawing/2014/main" id="{23D062A3-D63E-6347-BFE5-CFA240EB37DA}"/>
              </a:ext>
            </a:extLst>
          </p:cNvPr>
          <p:cNvSpPr>
            <a:spLocks noGrp="1"/>
          </p:cNvSpPr>
          <p:nvPr>
            <p:ph type="body" sz="quarter" idx="44"/>
          </p:nvPr>
        </p:nvSpPr>
        <p:spPr/>
        <p:txBody>
          <a:bodyPr/>
          <a:lstStyle/>
          <a:p>
            <a:r>
              <a:rPr lang="en-US" sz="3600" dirty="0">
                <a:solidFill>
                  <a:srgbClr val="3369FF"/>
                </a:solidFill>
                <a:latin typeface="Segoe UI" panose="020B0502040204020203" pitchFamily="34" charset="0"/>
                <a:sym typeface="Segoe UI" panose="020B0502040204020203" pitchFamily="34" charset="0"/>
              </a:rPr>
              <a:t>Watch Your Email</a:t>
            </a:r>
          </a:p>
          <a:p>
            <a:endParaRPr lang="en-US" dirty="0">
              <a:solidFill>
                <a:srgbClr val="002577"/>
              </a:solidFill>
            </a:endParaRPr>
          </a:p>
        </p:txBody>
      </p:sp>
      <p:sp>
        <p:nvSpPr>
          <p:cNvPr id="7" name="Text Placeholder 6">
            <a:extLst>
              <a:ext uri="{FF2B5EF4-FFF2-40B4-BE49-F238E27FC236}">
                <a16:creationId xmlns:a16="http://schemas.microsoft.com/office/drawing/2014/main" id="{F3C97231-F3DE-A748-A240-26E377331568}"/>
              </a:ext>
            </a:extLst>
          </p:cNvPr>
          <p:cNvSpPr>
            <a:spLocks noGrp="1"/>
          </p:cNvSpPr>
          <p:nvPr>
            <p:ph type="body" sz="quarter" idx="15"/>
          </p:nvPr>
        </p:nvSpPr>
        <p:spPr/>
        <p:txBody>
          <a:bodyPr/>
          <a:lstStyle/>
          <a:p>
            <a:pPr lvl="0"/>
            <a:r>
              <a:rPr lang="en-US" dirty="0">
                <a:solidFill>
                  <a:srgbClr val="002577"/>
                </a:solidFill>
              </a:rPr>
              <a:t>Filling Out the FAFSA:</a:t>
            </a:r>
          </a:p>
          <a:p>
            <a:pPr lvl="0"/>
            <a:r>
              <a:rPr lang="en-US" dirty="0">
                <a:solidFill>
                  <a:srgbClr val="002577"/>
                </a:solidFill>
              </a:rPr>
              <a:t>Six</a:t>
            </a:r>
            <a:r>
              <a:rPr lang="en-US" dirty="0">
                <a:solidFill>
                  <a:srgbClr val="002577"/>
                </a:solidFill>
                <a:latin typeface="Segoe UI" panose="020B0502040204020203" pitchFamily="34" charset="0"/>
                <a:sym typeface="Segoe UI" panose="020B0502040204020203" pitchFamily="34" charset="0"/>
              </a:rPr>
              <a:t> Easy Steps</a:t>
            </a:r>
          </a:p>
        </p:txBody>
      </p:sp>
      <p:sp>
        <p:nvSpPr>
          <p:cNvPr id="14" name="Text Placeholder 13">
            <a:extLst>
              <a:ext uri="{FF2B5EF4-FFF2-40B4-BE49-F238E27FC236}">
                <a16:creationId xmlns:a16="http://schemas.microsoft.com/office/drawing/2014/main" id="{AFA80C28-0C0E-8440-8D19-6608DBBA25FE}"/>
              </a:ext>
            </a:extLst>
          </p:cNvPr>
          <p:cNvSpPr>
            <a:spLocks noGrp="1"/>
          </p:cNvSpPr>
          <p:nvPr>
            <p:ph type="body" sz="quarter" idx="26"/>
          </p:nvPr>
        </p:nvSpPr>
        <p:spPr>
          <a:xfrm>
            <a:off x="342145" y="4923644"/>
            <a:ext cx="4434779" cy="2129199"/>
          </a:xfrm>
        </p:spPr>
        <p:txBody>
          <a:bodyPr>
            <a:noAutofit/>
          </a:bodyPr>
          <a:lstStyle/>
          <a:p>
            <a:pPr>
              <a:lnSpc>
                <a:spcPts val="1600"/>
              </a:lnSpc>
              <a:spcBef>
                <a:spcPts val="600"/>
              </a:spcBef>
            </a:pPr>
            <a:r>
              <a:rPr lang="en-US" sz="1800" dirty="0">
                <a:solidFill>
                  <a:srgbClr val="002577"/>
                </a:solidFill>
                <a:latin typeface="Segoe UI" panose="020B0502040204020203" pitchFamily="34" charset="0"/>
                <a:sym typeface="Segoe UI" panose="020B0502040204020203" pitchFamily="34" charset="0"/>
              </a:rPr>
              <a:t>Each family member does their own part of the FAFSA. Ideally, students start the FAFSA and invite parents to help. </a:t>
            </a:r>
          </a:p>
          <a:p>
            <a:pPr marL="285750" indent="-285750">
              <a:lnSpc>
                <a:spcPts val="1600"/>
              </a:lnSpc>
              <a:spcBef>
                <a:spcPts val="600"/>
              </a:spcBef>
              <a:buFont typeface="Courier New" panose="02070309020205020404" pitchFamily="49" charset="0"/>
              <a:buChar char="o"/>
            </a:pPr>
            <a:r>
              <a:rPr lang="en-US" sz="1800" dirty="0">
                <a:solidFill>
                  <a:srgbClr val="002577"/>
                </a:solidFill>
                <a:latin typeface="Segoe UI" panose="020B0502040204020203" pitchFamily="34" charset="0"/>
                <a:sym typeface="Segoe UI" panose="020B0502040204020203" pitchFamily="34" charset="0"/>
              </a:rPr>
              <a:t>You'll be asked a few questions about your parents. </a:t>
            </a:r>
          </a:p>
          <a:p>
            <a:pPr marL="285750" indent="-285750">
              <a:lnSpc>
                <a:spcPts val="1600"/>
              </a:lnSpc>
              <a:spcBef>
                <a:spcPts val="600"/>
              </a:spcBef>
              <a:buFont typeface="Courier New" panose="02070309020205020404" pitchFamily="49" charset="0"/>
              <a:buChar char="o"/>
            </a:pPr>
            <a:r>
              <a:rPr lang="en-US" sz="1800" dirty="0">
                <a:solidFill>
                  <a:srgbClr val="002577"/>
                </a:solidFill>
                <a:latin typeface="Segoe UI" panose="020B0502040204020203" pitchFamily="34" charset="0"/>
                <a:sym typeface="Segoe UI" panose="020B0502040204020203" pitchFamily="34" charset="0"/>
              </a:rPr>
              <a:t>You will be given instructions on which parent (or parents) need to help. </a:t>
            </a:r>
          </a:p>
          <a:p>
            <a:pPr marL="285750" indent="-285750">
              <a:lnSpc>
                <a:spcPts val="1600"/>
              </a:lnSpc>
              <a:spcBef>
                <a:spcPts val="600"/>
              </a:spcBef>
              <a:buFont typeface="Courier New" panose="02070309020205020404" pitchFamily="49" charset="0"/>
              <a:buChar char="o"/>
            </a:pPr>
            <a:r>
              <a:rPr lang="en-US" sz="1800" dirty="0">
                <a:solidFill>
                  <a:srgbClr val="002577"/>
                </a:solidFill>
                <a:latin typeface="Segoe UI" panose="020B0502040204020203" pitchFamily="34" charset="0"/>
                <a:sym typeface="Segoe UI" panose="020B0502040204020203" pitchFamily="34" charset="0"/>
              </a:rPr>
              <a:t>Use the electronic invite form to send them a secure link. </a:t>
            </a:r>
          </a:p>
          <a:p>
            <a:pPr marL="285750" indent="-285750">
              <a:lnSpc>
                <a:spcPts val="1600"/>
              </a:lnSpc>
              <a:spcBef>
                <a:spcPts val="600"/>
              </a:spcBef>
              <a:buFont typeface="Courier New" panose="02070309020205020404" pitchFamily="49" charset="0"/>
              <a:buChar char="o"/>
            </a:pPr>
            <a:r>
              <a:rPr lang="en-US" sz="1800" dirty="0">
                <a:solidFill>
                  <a:srgbClr val="002577"/>
                </a:solidFill>
                <a:latin typeface="Segoe UI" panose="020B0502040204020203" pitchFamily="34" charset="0"/>
                <a:sym typeface="Segoe UI" panose="020B0502040204020203" pitchFamily="34" charset="0"/>
              </a:rPr>
              <a:t>Or your parents can start the form and "invite" you to help. </a:t>
            </a:r>
          </a:p>
        </p:txBody>
      </p:sp>
      <p:sp>
        <p:nvSpPr>
          <p:cNvPr id="15" name="Text Placeholder 14">
            <a:extLst>
              <a:ext uri="{FF2B5EF4-FFF2-40B4-BE49-F238E27FC236}">
                <a16:creationId xmlns:a16="http://schemas.microsoft.com/office/drawing/2014/main" id="{F0B727EE-B81F-854E-AC52-0157A816DE26}"/>
              </a:ext>
            </a:extLst>
          </p:cNvPr>
          <p:cNvSpPr>
            <a:spLocks noGrp="1"/>
          </p:cNvSpPr>
          <p:nvPr>
            <p:ph type="body" sz="quarter" idx="52"/>
          </p:nvPr>
        </p:nvSpPr>
        <p:spPr>
          <a:xfrm>
            <a:off x="5058113" y="4923644"/>
            <a:ext cx="4528232" cy="2283739"/>
          </a:xfrm>
        </p:spPr>
        <p:txBody>
          <a:bodyPr>
            <a:noAutofit/>
          </a:bodyPr>
          <a:lstStyle/>
          <a:p>
            <a:pPr>
              <a:lnSpc>
                <a:spcPts val="1600"/>
              </a:lnSpc>
              <a:spcBef>
                <a:spcPts val="600"/>
              </a:spcBef>
            </a:pPr>
            <a:r>
              <a:rPr lang="en-US" sz="1800" dirty="0">
                <a:solidFill>
                  <a:srgbClr val="002577"/>
                </a:solidFill>
                <a:latin typeface="Segoe UI" panose="020B0502040204020203" pitchFamily="34" charset="0"/>
                <a:sym typeface="Segoe UI" panose="020B0502040204020203" pitchFamily="34" charset="0"/>
              </a:rPr>
              <a:t>The student and parents each complete their part </a:t>
            </a:r>
            <a:r>
              <a:rPr lang="en-US" sz="1800" dirty="0">
                <a:solidFill>
                  <a:srgbClr val="002577"/>
                </a:solidFill>
              </a:rPr>
              <a:t>of the form.</a:t>
            </a:r>
            <a:endParaRPr lang="en-US" sz="1800" dirty="0">
              <a:solidFill>
                <a:srgbClr val="002577"/>
              </a:solidFill>
              <a:latin typeface="Segoe UI" panose="020B0502040204020203" pitchFamily="34" charset="0"/>
              <a:sym typeface="Segoe UI" panose="020B0502040204020203" pitchFamily="34" charset="0"/>
            </a:endParaRPr>
          </a:p>
          <a:p>
            <a:pPr marL="290506" indent="-290506">
              <a:lnSpc>
                <a:spcPts val="1540"/>
              </a:lnSpc>
              <a:spcBef>
                <a:spcPts val="600"/>
              </a:spcBef>
              <a:buFont typeface="Courier New" panose="02070309020205020404" pitchFamily="49" charset="0"/>
              <a:buChar char="o"/>
            </a:pPr>
            <a:r>
              <a:rPr lang="en-US" sz="1800" dirty="0">
                <a:solidFill>
                  <a:srgbClr val="002577"/>
                </a:solidFill>
              </a:rPr>
              <a:t>Once the last person signs and submits, you’ll see ”Congratulations!”</a:t>
            </a:r>
            <a:endParaRPr lang="en-US" sz="1800" dirty="0">
              <a:solidFill>
                <a:srgbClr val="002577"/>
              </a:solidFill>
              <a:latin typeface="Segoe UI" panose="020B0502040204020203" pitchFamily="34" charset="0"/>
              <a:sym typeface="Segoe UI" panose="020B0502040204020203" pitchFamily="34" charset="0"/>
            </a:endParaRPr>
          </a:p>
          <a:p>
            <a:pPr marL="290506" indent="-290506">
              <a:lnSpc>
                <a:spcPts val="1540"/>
              </a:lnSpc>
              <a:spcBef>
                <a:spcPts val="600"/>
              </a:spcBef>
              <a:buFont typeface="Courier New" panose="02070309020205020404" pitchFamily="49" charset="0"/>
              <a:buChar char="o"/>
            </a:pPr>
            <a:r>
              <a:rPr lang="en-US" sz="1800" dirty="0">
                <a:solidFill>
                  <a:srgbClr val="002577"/>
                </a:solidFill>
              </a:rPr>
              <a:t>Watch your email for your FAFSA Submission Summary.</a:t>
            </a:r>
          </a:p>
          <a:p>
            <a:pPr marL="290506" indent="-290506">
              <a:lnSpc>
                <a:spcPts val="1540"/>
              </a:lnSpc>
              <a:spcBef>
                <a:spcPts val="600"/>
              </a:spcBef>
              <a:buFont typeface="Courier New" panose="02070309020205020404" pitchFamily="49" charset="0"/>
              <a:buChar char="o"/>
            </a:pPr>
            <a:r>
              <a:rPr lang="en-US" sz="1800" dirty="0">
                <a:solidFill>
                  <a:srgbClr val="002577"/>
                </a:solidFill>
              </a:rPr>
              <a:t>Problems? Search: ”</a:t>
            </a:r>
            <a:r>
              <a:rPr lang="en-US" sz="1800" dirty="0">
                <a:solidFill>
                  <a:srgbClr val="002577"/>
                </a:solidFill>
                <a:hlinkClick r:id="rId6"/>
              </a:rPr>
              <a:t>FAFSA Help Center</a:t>
            </a:r>
            <a:r>
              <a:rPr lang="en-US" sz="1800" dirty="0">
                <a:solidFill>
                  <a:srgbClr val="002577"/>
                </a:solidFill>
              </a:rPr>
              <a:t>”</a:t>
            </a:r>
          </a:p>
          <a:p>
            <a:pPr marL="290506" indent="-290506">
              <a:lnSpc>
                <a:spcPts val="1540"/>
              </a:lnSpc>
              <a:spcBef>
                <a:spcPts val="600"/>
              </a:spcBef>
              <a:buFont typeface="Courier New" panose="02070309020205020404" pitchFamily="49" charset="0"/>
              <a:buChar char="o"/>
            </a:pPr>
            <a:endParaRPr lang="en-US" sz="1800" dirty="0">
              <a:solidFill>
                <a:srgbClr val="002577"/>
              </a:solidFill>
              <a:latin typeface="Segoe UI" panose="020B0502040204020203" pitchFamily="34" charset="0"/>
              <a:sym typeface="Segoe UI" panose="020B0502040204020203" pitchFamily="34" charset="0"/>
            </a:endParaRPr>
          </a:p>
          <a:p>
            <a:pPr marL="290506" indent="-290506">
              <a:lnSpc>
                <a:spcPts val="1540"/>
              </a:lnSpc>
              <a:spcBef>
                <a:spcPts val="600"/>
              </a:spcBef>
              <a:buFont typeface="Courier New" panose="02070309020205020404" pitchFamily="49" charset="0"/>
              <a:buChar char="o"/>
            </a:pPr>
            <a:endParaRPr lang="en-US" sz="1800" dirty="0">
              <a:solidFill>
                <a:srgbClr val="002577"/>
              </a:solidFill>
              <a:latin typeface="Segoe UI" panose="020B0502040204020203" pitchFamily="34" charset="0"/>
              <a:sym typeface="Segoe UI" panose="020B0502040204020203" pitchFamily="34" charset="0"/>
            </a:endParaRPr>
          </a:p>
        </p:txBody>
      </p:sp>
      <p:sp>
        <p:nvSpPr>
          <p:cNvPr id="16" name="Text Placeholder 15">
            <a:extLst>
              <a:ext uri="{FF2B5EF4-FFF2-40B4-BE49-F238E27FC236}">
                <a16:creationId xmlns:a16="http://schemas.microsoft.com/office/drawing/2014/main" id="{187DE689-D4D6-B64F-9378-8F13EFE4A86F}"/>
              </a:ext>
            </a:extLst>
          </p:cNvPr>
          <p:cNvSpPr>
            <a:spLocks noGrp="1"/>
          </p:cNvSpPr>
          <p:nvPr>
            <p:ph type="body" sz="quarter" idx="54"/>
          </p:nvPr>
        </p:nvSpPr>
        <p:spPr>
          <a:xfrm>
            <a:off x="9749741" y="4923644"/>
            <a:ext cx="4547842" cy="2283737"/>
          </a:xfrm>
        </p:spPr>
        <p:txBody>
          <a:bodyPr>
            <a:noAutofit/>
          </a:bodyPr>
          <a:lstStyle/>
          <a:p>
            <a:pPr>
              <a:lnSpc>
                <a:spcPts val="1600"/>
              </a:lnSpc>
              <a:spcBef>
                <a:spcPts val="600"/>
              </a:spcBef>
            </a:pPr>
            <a:r>
              <a:rPr lang="en-US" sz="1800" dirty="0">
                <a:solidFill>
                  <a:srgbClr val="002577"/>
                </a:solidFill>
                <a:latin typeface="Segoe UI" panose="020B0502040204020203" pitchFamily="34" charset="0"/>
                <a:sym typeface="Segoe UI" panose="020B0502040204020203" pitchFamily="34" charset="0"/>
              </a:rPr>
              <a:t>Be sure to check your email frequently and respond to any problems or requests.</a:t>
            </a:r>
          </a:p>
          <a:p>
            <a:pPr marL="290506" indent="-290506">
              <a:lnSpc>
                <a:spcPts val="1540"/>
              </a:lnSpc>
              <a:spcBef>
                <a:spcPts val="600"/>
              </a:spcBef>
              <a:buFont typeface="Courier New" panose="02070309020205020404" pitchFamily="49" charset="0"/>
              <a:buChar char="o"/>
            </a:pPr>
            <a:r>
              <a:rPr lang="en-US" sz="1800" dirty="0">
                <a:solidFill>
                  <a:srgbClr val="002577"/>
                </a:solidFill>
              </a:rPr>
              <a:t>See a red exclamation point on your FAFSA Submission Summary? Click that tap &amp; see what’s needed. </a:t>
            </a:r>
            <a:endParaRPr lang="en-US" sz="1800" dirty="0">
              <a:solidFill>
                <a:srgbClr val="002577"/>
              </a:solidFill>
              <a:latin typeface="Segoe UI" panose="020B0502040204020203" pitchFamily="34" charset="0"/>
              <a:sym typeface="Segoe UI" panose="020B0502040204020203" pitchFamily="34" charset="0"/>
            </a:endParaRPr>
          </a:p>
          <a:p>
            <a:pPr marL="290506" indent="-290506">
              <a:lnSpc>
                <a:spcPts val="1540"/>
              </a:lnSpc>
              <a:spcBef>
                <a:spcPts val="600"/>
              </a:spcBef>
              <a:buFont typeface="Courier New" panose="02070309020205020404" pitchFamily="49" charset="0"/>
              <a:buChar char="o"/>
            </a:pPr>
            <a:r>
              <a:rPr lang="en-US" sz="1800" dirty="0">
                <a:solidFill>
                  <a:srgbClr val="002577"/>
                </a:solidFill>
              </a:rPr>
              <a:t>Watch for info requests from your colleges and respond quickly. </a:t>
            </a:r>
            <a:endParaRPr lang="en-US" sz="1800" dirty="0">
              <a:solidFill>
                <a:srgbClr val="002577"/>
              </a:solidFill>
              <a:latin typeface="Segoe UI" panose="020B0502040204020203" pitchFamily="34" charset="0"/>
              <a:sym typeface="Segoe UI" panose="020B0502040204020203" pitchFamily="34" charset="0"/>
            </a:endParaRPr>
          </a:p>
        </p:txBody>
      </p:sp>
      <p:sp>
        <p:nvSpPr>
          <p:cNvPr id="17" name="Slide Number Placeholder 5">
            <a:extLst>
              <a:ext uri="{FF2B5EF4-FFF2-40B4-BE49-F238E27FC236}">
                <a16:creationId xmlns:a16="http://schemas.microsoft.com/office/drawing/2014/main" id="{F36B6728-2571-9843-A178-9F4EFA009EE1}"/>
              </a:ext>
            </a:extLst>
          </p:cNvPr>
          <p:cNvSpPr>
            <a:spLocks noGrp="1"/>
          </p:cNvSpPr>
          <p:nvPr>
            <p:ph type="sldNum" sz="quarter" idx="4"/>
          </p:nvPr>
        </p:nvSpPr>
        <p:spPr>
          <a:prstGeom prst="rect">
            <a:avLst/>
          </a:prstGeom>
          <a:noFill/>
        </p:spPr>
        <p:txBody>
          <a:bodyP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960" b="1" i="0" u="none" strike="noStrike" kern="1200" cap="none" spc="0" normalizeH="0" baseline="0" noProof="0" dirty="0">
              <a:ln>
                <a:noFill/>
              </a:ln>
              <a:solidFill>
                <a:srgbClr val="FFFFFF"/>
              </a:solidFill>
              <a:effectLst/>
              <a:uLnTx/>
              <a:uFillTx/>
              <a:ea typeface="+mn-ea"/>
              <a:cs typeface="+mn-cs"/>
              <a:sym typeface="Segoe UI" panose="020B0502040204020203" pitchFamily="34" charset="0"/>
            </a:endParaRPr>
          </a:p>
        </p:txBody>
      </p:sp>
      <p:sp>
        <p:nvSpPr>
          <p:cNvPr id="18" name="Footer Placeholder 3">
            <a:extLst>
              <a:ext uri="{FF2B5EF4-FFF2-40B4-BE49-F238E27FC236}">
                <a16:creationId xmlns:a16="http://schemas.microsoft.com/office/drawing/2014/main" id="{227EE7AD-BADA-8346-A4C1-3F2B5EA14296}"/>
              </a:ext>
            </a:extLst>
          </p:cNvPr>
          <p:cNvSpPr>
            <a:spLocks noGrp="1"/>
          </p:cNvSpPr>
          <p:nvPr>
            <p:ph type="ftr" sz="quarter" idx="3"/>
          </p:nvPr>
        </p:nvSpPr>
        <p:spPr>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577"/>
                </a:solidFill>
                <a:effectLst/>
                <a:uLnTx/>
                <a:uFillTx/>
                <a:ea typeface="+mn-ea"/>
                <a:cs typeface="+mn-cs"/>
                <a:sym typeface="Segoe UI" panose="020B0502040204020203" pitchFamily="34" charset="0"/>
              </a:rPr>
              <a:t>Presentation Title Here – Month 00, 000</a:t>
            </a:r>
          </a:p>
        </p:txBody>
      </p:sp>
      <p:sp>
        <p:nvSpPr>
          <p:cNvPr id="8" name="Text Placeholder 7">
            <a:extLst>
              <a:ext uri="{FF2B5EF4-FFF2-40B4-BE49-F238E27FC236}">
                <a16:creationId xmlns:a16="http://schemas.microsoft.com/office/drawing/2014/main" id="{16EE67FB-AB9A-934C-BB6D-E77E6653D91C}"/>
              </a:ext>
            </a:extLst>
          </p:cNvPr>
          <p:cNvSpPr>
            <a:spLocks noGrp="1"/>
          </p:cNvSpPr>
          <p:nvPr>
            <p:ph type="body" sz="quarter" idx="63"/>
          </p:nvPr>
        </p:nvSpPr>
        <p:spPr>
          <a:prstGeom prst="rect">
            <a:avLst/>
          </a:prstGeom>
        </p:spPr>
        <p:txBody>
          <a:bodyPr/>
          <a:lstStyle/>
          <a:p>
            <a:r>
              <a:rPr lang="en-US" sz="2400" dirty="0">
                <a:solidFill>
                  <a:srgbClr val="002577"/>
                </a:solidFill>
              </a:rPr>
              <a:t>Step #4</a:t>
            </a:r>
          </a:p>
          <a:p>
            <a:endParaRPr lang="en-US" sz="1800" dirty="0">
              <a:solidFill>
                <a:srgbClr val="002577"/>
              </a:solidFill>
            </a:endParaRPr>
          </a:p>
        </p:txBody>
      </p:sp>
      <p:sp>
        <p:nvSpPr>
          <p:cNvPr id="9" name="Text Placeholder 8">
            <a:extLst>
              <a:ext uri="{FF2B5EF4-FFF2-40B4-BE49-F238E27FC236}">
                <a16:creationId xmlns:a16="http://schemas.microsoft.com/office/drawing/2014/main" id="{FD111159-5AE2-D344-AC9F-D0C1B16C7D99}"/>
              </a:ext>
            </a:extLst>
          </p:cNvPr>
          <p:cNvSpPr>
            <a:spLocks noGrp="1"/>
          </p:cNvSpPr>
          <p:nvPr>
            <p:ph type="body" sz="quarter" idx="64"/>
          </p:nvPr>
        </p:nvSpPr>
        <p:spPr>
          <a:prstGeom prst="rect">
            <a:avLst/>
          </a:prstGeom>
        </p:spPr>
        <p:txBody>
          <a:bodyPr/>
          <a:lstStyle/>
          <a:p>
            <a:r>
              <a:rPr lang="en-US" sz="2400" dirty="0">
                <a:solidFill>
                  <a:srgbClr val="002577"/>
                </a:solidFill>
              </a:rPr>
              <a:t>Step #5</a:t>
            </a:r>
          </a:p>
        </p:txBody>
      </p:sp>
      <p:sp>
        <p:nvSpPr>
          <p:cNvPr id="10" name="Text Placeholder 9">
            <a:extLst>
              <a:ext uri="{FF2B5EF4-FFF2-40B4-BE49-F238E27FC236}">
                <a16:creationId xmlns:a16="http://schemas.microsoft.com/office/drawing/2014/main" id="{2B759AC9-9626-1848-BB84-18FFB2D22FAC}"/>
              </a:ext>
            </a:extLst>
          </p:cNvPr>
          <p:cNvSpPr>
            <a:spLocks noGrp="1"/>
          </p:cNvSpPr>
          <p:nvPr>
            <p:ph type="body" sz="quarter" idx="65"/>
          </p:nvPr>
        </p:nvSpPr>
        <p:spPr>
          <a:prstGeom prst="rect">
            <a:avLst/>
          </a:prstGeom>
        </p:spPr>
        <p:txBody>
          <a:bodyPr/>
          <a:lstStyle/>
          <a:p>
            <a:r>
              <a:rPr lang="en-US" sz="2400" dirty="0">
                <a:solidFill>
                  <a:srgbClr val="002577"/>
                </a:solidFill>
              </a:rPr>
              <a:t>Step #6</a:t>
            </a:r>
          </a:p>
          <a:p>
            <a:endParaRPr lang="en-US" sz="1800" dirty="0">
              <a:solidFill>
                <a:srgbClr val="002577"/>
              </a:solidFill>
            </a:endParaRPr>
          </a:p>
        </p:txBody>
      </p:sp>
      <p:sp>
        <p:nvSpPr>
          <p:cNvPr id="11" name="Text Placeholder 10">
            <a:extLst>
              <a:ext uri="{FF2B5EF4-FFF2-40B4-BE49-F238E27FC236}">
                <a16:creationId xmlns:a16="http://schemas.microsoft.com/office/drawing/2014/main" id="{FE1F33AB-3044-A94E-A113-EAF3F231574E}"/>
              </a:ext>
            </a:extLst>
          </p:cNvPr>
          <p:cNvSpPr>
            <a:spLocks noGrp="1"/>
          </p:cNvSpPr>
          <p:nvPr>
            <p:ph type="body" sz="quarter" idx="66"/>
          </p:nvPr>
        </p:nvSpPr>
        <p:spPr>
          <a:xfrm>
            <a:off x="342145" y="4466882"/>
            <a:ext cx="3942003" cy="379438"/>
          </a:xfrm>
          <a:prstGeom prst="rect">
            <a:avLst/>
          </a:prstGeom>
        </p:spPr>
        <p:txBody>
          <a:bodyPr/>
          <a:lstStyle/>
          <a:p>
            <a:r>
              <a:rPr lang="en-US" dirty="0">
                <a:solidFill>
                  <a:srgbClr val="002577"/>
                </a:solidFill>
                <a:sym typeface="Segoe UI" panose="020B0502040204020203" pitchFamily="34" charset="0"/>
              </a:rPr>
              <a:t>One Person Starts &amp; Invites Others </a:t>
            </a:r>
            <a:endParaRPr lang="en-US" sz="1800" dirty="0">
              <a:solidFill>
                <a:srgbClr val="002577"/>
              </a:solidFill>
              <a:latin typeface="Segoe UI" panose="020B0502040204020203" pitchFamily="34" charset="0"/>
              <a:sym typeface="Segoe UI" panose="020B0502040204020203" pitchFamily="34" charset="0"/>
            </a:endParaRPr>
          </a:p>
          <a:p>
            <a:endParaRPr lang="en-US" sz="1800" dirty="0">
              <a:solidFill>
                <a:srgbClr val="002577"/>
              </a:solidFill>
            </a:endParaRPr>
          </a:p>
          <a:p>
            <a:endParaRPr lang="en-US" dirty="0">
              <a:solidFill>
                <a:srgbClr val="002577"/>
              </a:solidFill>
            </a:endParaRPr>
          </a:p>
          <a:p>
            <a:endParaRPr lang="en-US" sz="1800" dirty="0">
              <a:solidFill>
                <a:srgbClr val="002577"/>
              </a:solidFill>
            </a:endParaRPr>
          </a:p>
        </p:txBody>
      </p:sp>
      <p:sp>
        <p:nvSpPr>
          <p:cNvPr id="12" name="Text Placeholder 11">
            <a:extLst>
              <a:ext uri="{FF2B5EF4-FFF2-40B4-BE49-F238E27FC236}">
                <a16:creationId xmlns:a16="http://schemas.microsoft.com/office/drawing/2014/main" id="{9329BD87-6387-1E40-BC2F-390971084E3C}"/>
              </a:ext>
            </a:extLst>
          </p:cNvPr>
          <p:cNvSpPr>
            <a:spLocks noGrp="1"/>
          </p:cNvSpPr>
          <p:nvPr>
            <p:ph type="body" sz="quarter" idx="67"/>
          </p:nvPr>
        </p:nvSpPr>
        <p:spPr>
          <a:xfrm>
            <a:off x="5087876" y="4442700"/>
            <a:ext cx="3870682" cy="391696"/>
          </a:xfrm>
          <a:prstGeom prst="rect">
            <a:avLst/>
          </a:prstGeom>
        </p:spPr>
        <p:txBody>
          <a:bodyPr/>
          <a:lstStyle/>
          <a:p>
            <a:r>
              <a:rPr lang="en-US" dirty="0">
                <a:solidFill>
                  <a:srgbClr val="002577"/>
                </a:solidFill>
              </a:rPr>
              <a:t>Everyone Done? Sign &amp; Submit </a:t>
            </a:r>
            <a:endParaRPr lang="en-US" sz="1800" dirty="0">
              <a:solidFill>
                <a:srgbClr val="002577"/>
              </a:solidFill>
            </a:endParaRPr>
          </a:p>
          <a:p>
            <a:endParaRPr lang="en-US" sz="1800" dirty="0">
              <a:solidFill>
                <a:srgbClr val="002577"/>
              </a:solidFill>
            </a:endParaRPr>
          </a:p>
        </p:txBody>
      </p:sp>
      <p:sp>
        <p:nvSpPr>
          <p:cNvPr id="13" name="Text Placeholder 12">
            <a:extLst>
              <a:ext uri="{FF2B5EF4-FFF2-40B4-BE49-F238E27FC236}">
                <a16:creationId xmlns:a16="http://schemas.microsoft.com/office/drawing/2014/main" id="{4D523855-09C5-7C45-A72C-63BBBC508628}"/>
              </a:ext>
            </a:extLst>
          </p:cNvPr>
          <p:cNvSpPr>
            <a:spLocks noGrp="1"/>
          </p:cNvSpPr>
          <p:nvPr>
            <p:ph type="body" sz="quarter" idx="68"/>
          </p:nvPr>
        </p:nvSpPr>
        <p:spPr>
          <a:xfrm>
            <a:off x="9727329" y="4442700"/>
            <a:ext cx="4165321" cy="391696"/>
          </a:xfrm>
          <a:prstGeom prst="rect">
            <a:avLst/>
          </a:prstGeom>
        </p:spPr>
        <p:txBody>
          <a:bodyPr/>
          <a:lstStyle/>
          <a:p>
            <a:r>
              <a:rPr lang="en-US" sz="1800" dirty="0">
                <a:solidFill>
                  <a:srgbClr val="002577"/>
                </a:solidFill>
                <a:latin typeface="Segoe UI" panose="020B0502040204020203" pitchFamily="34" charset="0"/>
                <a:sym typeface="Segoe UI" panose="020B0502040204020203" pitchFamily="34" charset="0"/>
              </a:rPr>
              <a:t>Watch for FAFSA &amp; College Requests </a:t>
            </a:r>
          </a:p>
        </p:txBody>
      </p:sp>
      <p:cxnSp>
        <p:nvCxnSpPr>
          <p:cNvPr id="19" name="Straight Connector 18">
            <a:extLst>
              <a:ext uri="{FF2B5EF4-FFF2-40B4-BE49-F238E27FC236}">
                <a16:creationId xmlns:a16="http://schemas.microsoft.com/office/drawing/2014/main" id="{715B66A2-6ACA-AC48-8944-30B65D9333F7}"/>
              </a:ext>
            </a:extLst>
          </p:cNvPr>
          <p:cNvCxnSpPr>
            <a:cxnSpLocks/>
          </p:cNvCxnSpPr>
          <p:nvPr/>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988B25-E535-8447-AB09-F0A6E43A7354}"/>
              </a:ext>
            </a:extLst>
          </p:cNvPr>
          <p:cNvCxnSpPr>
            <a:cxnSpLocks/>
          </p:cNvCxnSpPr>
          <p:nvPr/>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694BD08-B560-AC43-980A-A056D6164591}"/>
              </a:ext>
            </a:extLst>
          </p:cNvPr>
          <p:cNvCxnSpPr>
            <a:cxnSpLocks/>
          </p:cNvCxnSpPr>
          <p:nvPr/>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F4B6F856-6368-7D4F-A78E-4EADB9A32AEB}"/>
              </a:ext>
            </a:extLst>
          </p:cNvPr>
          <p:cNvPicPr>
            <a:picLocks noChangeAspect="1"/>
          </p:cNvPicPr>
          <p:nvPr/>
        </p:nvPicPr>
        <p:blipFill>
          <a:blip r:embed="rId7"/>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260397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4272170-72E9-3C45-9D58-4C7EB847CDD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A4272170-72E9-3C45-9D58-4C7EB847CDD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EF4B8CA9-CE4F-FB4D-B26F-609AF6AB2B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3" name="Footer Placeholder 2">
            <a:extLst>
              <a:ext uri="{FF2B5EF4-FFF2-40B4-BE49-F238E27FC236}">
                <a16:creationId xmlns:a16="http://schemas.microsoft.com/office/drawing/2014/main" id="{EE123319-DD6F-BB4B-A25B-857034F56596}"/>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Text Placeholder 3">
            <a:extLst>
              <a:ext uri="{FF2B5EF4-FFF2-40B4-BE49-F238E27FC236}">
                <a16:creationId xmlns:a16="http://schemas.microsoft.com/office/drawing/2014/main" id="{D05BF900-7339-C044-9A68-4B78D7850C91}"/>
              </a:ext>
            </a:extLst>
          </p:cNvPr>
          <p:cNvSpPr txBox="1">
            <a:spLocks/>
          </p:cNvSpPr>
          <p:nvPr/>
        </p:nvSpPr>
        <p:spPr>
          <a:xfrm>
            <a:off x="447162" y="2975959"/>
            <a:ext cx="13736077" cy="2277683"/>
          </a:xfrm>
          <a:prstGeom prst="rect">
            <a:avLst/>
          </a:prstGeom>
        </p:spPr>
        <p:txBody>
          <a:bodyPr anchor="ctr" anchorCtr="0"/>
          <a:lstStyle>
            <a:lvl1pPr marL="274300" indent="-274300" algn="l" defTabSz="1097198" rtl="0" eaLnBrk="1" latinLnBrk="0" hangingPunct="1">
              <a:lnSpc>
                <a:spcPct val="90000"/>
              </a:lnSpc>
              <a:spcBef>
                <a:spcPts val="1200"/>
              </a:spcBef>
              <a:buFont typeface="Arial" panose="020B0604020202020204" pitchFamily="34" charset="0"/>
              <a:buChar char="•"/>
              <a:defRPr lang="en-US" sz="8000" b="1" i="0" kern="1200" dirty="0">
                <a:solidFill>
                  <a:srgbClr val="002577"/>
                </a:solidFill>
                <a:latin typeface="Segoe UI Semibold" panose="020B0502040204020203" pitchFamily="34" charset="0"/>
                <a:ea typeface="+mn-ea"/>
                <a:cs typeface="Segoe UI Semibold"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marR="0" lvl="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002577"/>
                </a:solidFill>
                <a:effectLst/>
                <a:uLnTx/>
                <a:uFillTx/>
                <a:latin typeface="Segoe UI" panose="020B0502040204020203" pitchFamily="34" charset="0"/>
                <a:ea typeface="+mn-ea"/>
                <a:cs typeface="Segoe UI Semibold" panose="020B0502040204020203" pitchFamily="34" charset="0"/>
                <a:sym typeface="Segoe UI" panose="020B0502040204020203" pitchFamily="34" charset="0"/>
              </a:rPr>
              <a:t>What happens next?</a:t>
            </a:r>
          </a:p>
        </p:txBody>
      </p:sp>
    </p:spTree>
    <p:extLst>
      <p:ext uri="{BB962C8B-B14F-4D97-AF65-F5344CB8AC3E}">
        <p14:creationId xmlns:p14="http://schemas.microsoft.com/office/powerpoint/2010/main" val="1703254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47B4B09E-E7CF-EE42-A143-DC77B558E24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9" name="Object 18" hidden="1">
                        <a:extLst>
                          <a:ext uri="{FF2B5EF4-FFF2-40B4-BE49-F238E27FC236}">
                            <a16:creationId xmlns:a16="http://schemas.microsoft.com/office/drawing/2014/main" id="{47B4B09E-E7CF-EE42-A143-DC77B558E24C}"/>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107D3C50-8B22-E947-AD3F-EF47E4EF679B}"/>
              </a:ext>
            </a:extLst>
          </p:cNvPr>
          <p:cNvSpPr>
            <a:spLocks noGrp="1"/>
          </p:cNvSpPr>
          <p:nvPr>
            <p:ph type="body" sz="quarter" idx="12"/>
          </p:nvPr>
        </p:nvSpPr>
        <p:spPr>
          <a:xfrm>
            <a:off x="719133" y="4927428"/>
            <a:ext cx="2461963" cy="663901"/>
          </a:xfrm>
        </p:spPr>
        <p:txBody>
          <a:bodyPr/>
          <a:lstStyle/>
          <a:p>
            <a:r>
              <a:rPr lang="en-US" dirty="0"/>
              <a:t>Submit your FAFSA</a:t>
            </a:r>
            <a:endParaRPr lang="en-US" dirty="0">
              <a:latin typeface="Segoe UI" panose="020B0502040204020203" pitchFamily="34" charset="0"/>
              <a:sym typeface="Segoe UI" panose="020B0502040204020203" pitchFamily="34" charset="0"/>
            </a:endParaRPr>
          </a:p>
          <a:p>
            <a:endParaRPr lang="en-US" dirty="0"/>
          </a:p>
        </p:txBody>
      </p:sp>
      <p:sp>
        <p:nvSpPr>
          <p:cNvPr id="3" name="Text Placeholder 2">
            <a:extLst>
              <a:ext uri="{FF2B5EF4-FFF2-40B4-BE49-F238E27FC236}">
                <a16:creationId xmlns:a16="http://schemas.microsoft.com/office/drawing/2014/main" id="{E4B24025-E24F-E744-AA78-A68B58B373BB}"/>
              </a:ext>
            </a:extLst>
          </p:cNvPr>
          <p:cNvSpPr>
            <a:spLocks noGrp="1"/>
          </p:cNvSpPr>
          <p:nvPr>
            <p:ph type="body" sz="quarter" idx="13"/>
          </p:nvPr>
        </p:nvSpPr>
        <p:spPr>
          <a:xfrm>
            <a:off x="349887" y="4927428"/>
            <a:ext cx="468691" cy="333493"/>
          </a:xfrm>
        </p:spPr>
        <p:txBody>
          <a:bodyPr/>
          <a:lstStyle/>
          <a:p>
            <a:r>
              <a:rPr lang="en-US" dirty="0">
                <a:latin typeface="Segoe UI" panose="020B0502040204020203" pitchFamily="34" charset="0"/>
                <a:sym typeface="Segoe UI" panose="020B0502040204020203" pitchFamily="34" charset="0"/>
              </a:rPr>
              <a:t>1</a:t>
            </a:r>
          </a:p>
        </p:txBody>
      </p:sp>
      <p:sp>
        <p:nvSpPr>
          <p:cNvPr id="4" name="Slide Number Placeholder 3">
            <a:extLst>
              <a:ext uri="{FF2B5EF4-FFF2-40B4-BE49-F238E27FC236}">
                <a16:creationId xmlns:a16="http://schemas.microsoft.com/office/drawing/2014/main" id="{94EE738A-1C85-E942-B988-C7C9AF1653EC}"/>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5" name="Footer Placeholder 4">
            <a:extLst>
              <a:ext uri="{FF2B5EF4-FFF2-40B4-BE49-F238E27FC236}">
                <a16:creationId xmlns:a16="http://schemas.microsoft.com/office/drawing/2014/main" id="{08857C64-144A-FD4C-AD98-0F66D4B2EF6B}"/>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Title 5">
            <a:extLst>
              <a:ext uri="{FF2B5EF4-FFF2-40B4-BE49-F238E27FC236}">
                <a16:creationId xmlns:a16="http://schemas.microsoft.com/office/drawing/2014/main" id="{31D2B2FD-E520-4A48-B633-771727E51647}"/>
              </a:ext>
            </a:extLst>
          </p:cNvPr>
          <p:cNvSpPr>
            <a:spLocks noGrp="1"/>
          </p:cNvSpPr>
          <p:nvPr>
            <p:ph type="ctrTitle"/>
          </p:nvPr>
        </p:nvSpPr>
        <p:spPr>
          <a:xfrm>
            <a:off x="364864" y="400484"/>
            <a:ext cx="11359870" cy="1005539"/>
          </a:xfrm>
        </p:spPr>
        <p:txBody>
          <a:bodyPr/>
          <a:lstStyle/>
          <a:p>
            <a:r>
              <a:rPr lang="en-US" dirty="0"/>
              <a:t>Wait for Your College Acceptances &amp; </a:t>
            </a:r>
            <a:br>
              <a:rPr lang="en-US" dirty="0"/>
            </a:br>
            <a:r>
              <a:rPr lang="en-US" dirty="0"/>
              <a:t>Compare Your Financial Aid Offers</a:t>
            </a:r>
            <a:endParaRPr lang="en-US" dirty="0">
              <a:latin typeface="Segoe UI" panose="020B0502040204020203" pitchFamily="34" charset="0"/>
              <a:sym typeface="Segoe UI" panose="020B0502040204020203" pitchFamily="34" charset="0"/>
            </a:endParaRPr>
          </a:p>
        </p:txBody>
      </p:sp>
      <p:sp>
        <p:nvSpPr>
          <p:cNvPr id="7" name="Text Placeholder 6">
            <a:extLst>
              <a:ext uri="{FF2B5EF4-FFF2-40B4-BE49-F238E27FC236}">
                <a16:creationId xmlns:a16="http://schemas.microsoft.com/office/drawing/2014/main" id="{EAB26993-FE2E-574A-99DF-41217E45E979}"/>
              </a:ext>
            </a:extLst>
          </p:cNvPr>
          <p:cNvSpPr>
            <a:spLocks noGrp="1"/>
          </p:cNvSpPr>
          <p:nvPr>
            <p:ph type="body" sz="quarter" idx="14"/>
          </p:nvPr>
        </p:nvSpPr>
        <p:spPr>
          <a:xfrm>
            <a:off x="4488542" y="4927428"/>
            <a:ext cx="2461963" cy="663901"/>
          </a:xfrm>
        </p:spPr>
        <p:txBody>
          <a:bodyPr/>
          <a:lstStyle/>
          <a:p>
            <a:endParaRPr lang="en-US" dirty="0">
              <a:latin typeface="Segoe UI" panose="020B0502040204020203" pitchFamily="34" charset="0"/>
              <a:sym typeface="Segoe UI" panose="020B0502040204020203" pitchFamily="34" charset="0"/>
            </a:endParaRPr>
          </a:p>
          <a:p>
            <a:endParaRPr lang="en-US" dirty="0"/>
          </a:p>
        </p:txBody>
      </p:sp>
      <p:sp>
        <p:nvSpPr>
          <p:cNvPr id="8" name="Text Placeholder 7">
            <a:extLst>
              <a:ext uri="{FF2B5EF4-FFF2-40B4-BE49-F238E27FC236}">
                <a16:creationId xmlns:a16="http://schemas.microsoft.com/office/drawing/2014/main" id="{80D60334-ED03-104E-A482-E4C797D66E01}"/>
              </a:ext>
            </a:extLst>
          </p:cNvPr>
          <p:cNvSpPr>
            <a:spLocks noGrp="1"/>
          </p:cNvSpPr>
          <p:nvPr>
            <p:ph type="body" sz="quarter" idx="15"/>
          </p:nvPr>
        </p:nvSpPr>
        <p:spPr>
          <a:xfrm>
            <a:off x="4119296" y="4927428"/>
            <a:ext cx="2712703" cy="663901"/>
          </a:xfrm>
        </p:spPr>
        <p:txBody>
          <a:bodyPr/>
          <a:lstStyle/>
          <a:p>
            <a:pPr algn="l"/>
            <a:r>
              <a:rPr lang="en-US" dirty="0">
                <a:latin typeface="Segoe UI" panose="020B0502040204020203" pitchFamily="34" charset="0"/>
                <a:sym typeface="Segoe UI" panose="020B0502040204020203" pitchFamily="34" charset="0"/>
              </a:rPr>
              <a:t>3 </a:t>
            </a:r>
            <a:r>
              <a:rPr lang="en-US" dirty="0">
                <a:solidFill>
                  <a:srgbClr val="002577"/>
                </a:solidFill>
              </a:rPr>
              <a:t>Colleges receive your FAFSA information</a:t>
            </a:r>
            <a:r>
              <a:rPr lang="en-US" dirty="0">
                <a:latin typeface="Segoe UI" panose="020B0502040204020203" pitchFamily="34" charset="0"/>
                <a:sym typeface="Segoe UI" panose="020B0502040204020203" pitchFamily="34" charset="0"/>
              </a:rPr>
              <a:t>  </a:t>
            </a:r>
          </a:p>
        </p:txBody>
      </p:sp>
      <p:sp>
        <p:nvSpPr>
          <p:cNvPr id="9" name="Text Placeholder 8">
            <a:extLst>
              <a:ext uri="{FF2B5EF4-FFF2-40B4-BE49-F238E27FC236}">
                <a16:creationId xmlns:a16="http://schemas.microsoft.com/office/drawing/2014/main" id="{901E157F-4202-A743-8AE9-EF4BA194C6A6}"/>
              </a:ext>
            </a:extLst>
          </p:cNvPr>
          <p:cNvSpPr>
            <a:spLocks noGrp="1"/>
          </p:cNvSpPr>
          <p:nvPr>
            <p:ph type="body" sz="quarter" idx="16"/>
          </p:nvPr>
        </p:nvSpPr>
        <p:spPr>
          <a:xfrm>
            <a:off x="2630696" y="2683529"/>
            <a:ext cx="2712703" cy="812505"/>
          </a:xfrm>
        </p:spPr>
        <p:txBody>
          <a:bodyPr/>
          <a:lstStyle/>
          <a:p>
            <a:r>
              <a:rPr lang="en-US" dirty="0">
                <a:latin typeface="Segoe UI" panose="020B0502040204020203" pitchFamily="34" charset="0"/>
                <a:sym typeface="Segoe UI" panose="020B0502040204020203" pitchFamily="34" charset="0"/>
              </a:rPr>
              <a:t>Review </a:t>
            </a:r>
            <a:r>
              <a:rPr lang="en-US" dirty="0"/>
              <a:t>y</a:t>
            </a:r>
            <a:r>
              <a:rPr lang="en-US" dirty="0">
                <a:latin typeface="Segoe UI" panose="020B0502040204020203" pitchFamily="34" charset="0"/>
                <a:sym typeface="Segoe UI" panose="020B0502040204020203" pitchFamily="34" charset="0"/>
              </a:rPr>
              <a:t>o</a:t>
            </a:r>
            <a:r>
              <a:rPr lang="en-US" dirty="0"/>
              <a:t>ur FAFSA</a:t>
            </a:r>
          </a:p>
          <a:p>
            <a:r>
              <a:rPr lang="en-US" dirty="0">
                <a:latin typeface="Segoe UI" panose="020B0502040204020203" pitchFamily="34" charset="0"/>
                <a:sym typeface="Segoe UI" panose="020B0502040204020203" pitchFamily="34" charset="0"/>
              </a:rPr>
              <a:t>Submission Summary</a:t>
            </a:r>
          </a:p>
          <a:p>
            <a:r>
              <a:rPr lang="en-US" dirty="0"/>
              <a:t>OK? Fix any problems</a:t>
            </a:r>
            <a:endParaRPr lang="en-US" dirty="0">
              <a:latin typeface="Segoe UI" panose="020B0502040204020203" pitchFamily="34" charset="0"/>
              <a:sym typeface="Segoe UI" panose="020B0502040204020203" pitchFamily="34" charset="0"/>
            </a:endParaRPr>
          </a:p>
        </p:txBody>
      </p:sp>
      <p:sp>
        <p:nvSpPr>
          <p:cNvPr id="10" name="Text Placeholder 9">
            <a:extLst>
              <a:ext uri="{FF2B5EF4-FFF2-40B4-BE49-F238E27FC236}">
                <a16:creationId xmlns:a16="http://schemas.microsoft.com/office/drawing/2014/main" id="{A75C3618-EA26-9546-86EB-AC0F82A5B67F}"/>
              </a:ext>
            </a:extLst>
          </p:cNvPr>
          <p:cNvSpPr>
            <a:spLocks noGrp="1"/>
          </p:cNvSpPr>
          <p:nvPr>
            <p:ph type="body" sz="quarter" idx="17"/>
          </p:nvPr>
        </p:nvSpPr>
        <p:spPr>
          <a:xfrm>
            <a:off x="2261451" y="2683529"/>
            <a:ext cx="468691" cy="333493"/>
          </a:xfrm>
        </p:spPr>
        <p:txBody>
          <a:bodyPr/>
          <a:lstStyle/>
          <a:p>
            <a:r>
              <a:rPr lang="en-US" dirty="0">
                <a:latin typeface="Segoe UI" panose="020B0502040204020203" pitchFamily="34" charset="0"/>
                <a:sym typeface="Segoe UI" panose="020B0502040204020203" pitchFamily="34" charset="0"/>
              </a:rPr>
              <a:t>2</a:t>
            </a:r>
          </a:p>
        </p:txBody>
      </p:sp>
      <p:sp>
        <p:nvSpPr>
          <p:cNvPr id="11" name="Text Placeholder 10">
            <a:extLst>
              <a:ext uri="{FF2B5EF4-FFF2-40B4-BE49-F238E27FC236}">
                <a16:creationId xmlns:a16="http://schemas.microsoft.com/office/drawing/2014/main" id="{99BC42C0-D0CC-F24B-A724-4CDF5F0F398F}"/>
              </a:ext>
            </a:extLst>
          </p:cNvPr>
          <p:cNvSpPr>
            <a:spLocks noGrp="1"/>
          </p:cNvSpPr>
          <p:nvPr>
            <p:ph type="body" sz="quarter" idx="18"/>
          </p:nvPr>
        </p:nvSpPr>
        <p:spPr>
          <a:xfrm>
            <a:off x="6389915" y="2683529"/>
            <a:ext cx="2461963" cy="663901"/>
          </a:xfrm>
        </p:spPr>
        <p:txBody>
          <a:bodyPr/>
          <a:lstStyle/>
          <a:p>
            <a:r>
              <a:rPr lang="en-US" dirty="0">
                <a:latin typeface="Segoe UI" panose="020B0502040204020203" pitchFamily="34" charset="0"/>
                <a:sym typeface="Segoe UI" panose="020B0502040204020203" pitchFamily="34" charset="0"/>
              </a:rPr>
              <a:t>Wait for your college acceptance offers</a:t>
            </a:r>
          </a:p>
          <a:p>
            <a:endParaRPr lang="en-US" dirty="0"/>
          </a:p>
        </p:txBody>
      </p:sp>
      <p:sp>
        <p:nvSpPr>
          <p:cNvPr id="12" name="Text Placeholder 11">
            <a:extLst>
              <a:ext uri="{FF2B5EF4-FFF2-40B4-BE49-F238E27FC236}">
                <a16:creationId xmlns:a16="http://schemas.microsoft.com/office/drawing/2014/main" id="{A8D6707F-B074-F44B-80AA-5CBBD607A426}"/>
              </a:ext>
            </a:extLst>
          </p:cNvPr>
          <p:cNvSpPr>
            <a:spLocks noGrp="1"/>
          </p:cNvSpPr>
          <p:nvPr>
            <p:ph type="body" sz="quarter" idx="19"/>
          </p:nvPr>
        </p:nvSpPr>
        <p:spPr>
          <a:xfrm>
            <a:off x="6020670" y="2683529"/>
            <a:ext cx="468691" cy="333493"/>
          </a:xfrm>
        </p:spPr>
        <p:txBody>
          <a:bodyPr/>
          <a:lstStyle/>
          <a:p>
            <a:r>
              <a:rPr lang="en-US" dirty="0">
                <a:latin typeface="Segoe UI" panose="020B0502040204020203" pitchFamily="34" charset="0"/>
                <a:sym typeface="Segoe UI" panose="020B0502040204020203" pitchFamily="34" charset="0"/>
              </a:rPr>
              <a:t>4</a:t>
            </a:r>
          </a:p>
        </p:txBody>
      </p:sp>
      <p:sp>
        <p:nvSpPr>
          <p:cNvPr id="13" name="Text Placeholder 12">
            <a:extLst>
              <a:ext uri="{FF2B5EF4-FFF2-40B4-BE49-F238E27FC236}">
                <a16:creationId xmlns:a16="http://schemas.microsoft.com/office/drawing/2014/main" id="{C2D04A4A-38C7-6746-BF56-CD9584E599D6}"/>
              </a:ext>
            </a:extLst>
          </p:cNvPr>
          <p:cNvSpPr>
            <a:spLocks noGrp="1"/>
          </p:cNvSpPr>
          <p:nvPr>
            <p:ph type="body" sz="quarter" idx="20"/>
          </p:nvPr>
        </p:nvSpPr>
        <p:spPr>
          <a:xfrm>
            <a:off x="9939063" y="2683529"/>
            <a:ext cx="2461963" cy="663901"/>
          </a:xfrm>
        </p:spPr>
        <p:txBody>
          <a:bodyPr/>
          <a:lstStyle/>
          <a:p>
            <a:r>
              <a:rPr lang="en-US" dirty="0"/>
              <a:t>Read and compare your offers carefully</a:t>
            </a:r>
            <a:endParaRPr lang="en-US" dirty="0">
              <a:latin typeface="Segoe UI" panose="020B0502040204020203" pitchFamily="34" charset="0"/>
              <a:sym typeface="Segoe UI" panose="020B0502040204020203" pitchFamily="34" charset="0"/>
            </a:endParaRPr>
          </a:p>
          <a:p>
            <a:endParaRPr lang="en-US" dirty="0"/>
          </a:p>
        </p:txBody>
      </p:sp>
      <p:sp>
        <p:nvSpPr>
          <p:cNvPr id="14" name="Text Placeholder 13">
            <a:extLst>
              <a:ext uri="{FF2B5EF4-FFF2-40B4-BE49-F238E27FC236}">
                <a16:creationId xmlns:a16="http://schemas.microsoft.com/office/drawing/2014/main" id="{A7169FF9-69F7-FA40-8252-7ABB9BA71657}"/>
              </a:ext>
            </a:extLst>
          </p:cNvPr>
          <p:cNvSpPr>
            <a:spLocks noGrp="1"/>
          </p:cNvSpPr>
          <p:nvPr>
            <p:ph type="body" sz="quarter" idx="21"/>
          </p:nvPr>
        </p:nvSpPr>
        <p:spPr>
          <a:xfrm>
            <a:off x="9569818" y="2683529"/>
            <a:ext cx="468691" cy="333493"/>
          </a:xfrm>
        </p:spPr>
        <p:txBody>
          <a:bodyPr/>
          <a:lstStyle/>
          <a:p>
            <a:r>
              <a:rPr lang="en-US" dirty="0">
                <a:latin typeface="Segoe UI" panose="020B0502040204020203" pitchFamily="34" charset="0"/>
                <a:sym typeface="Segoe UI" panose="020B0502040204020203" pitchFamily="34" charset="0"/>
              </a:rPr>
              <a:t>6</a:t>
            </a:r>
          </a:p>
        </p:txBody>
      </p:sp>
      <p:sp>
        <p:nvSpPr>
          <p:cNvPr id="15" name="Text Placeholder 14">
            <a:extLst>
              <a:ext uri="{FF2B5EF4-FFF2-40B4-BE49-F238E27FC236}">
                <a16:creationId xmlns:a16="http://schemas.microsoft.com/office/drawing/2014/main" id="{B7379A60-77D7-0A4E-89DA-E82044D8CB11}"/>
              </a:ext>
            </a:extLst>
          </p:cNvPr>
          <p:cNvSpPr>
            <a:spLocks noGrp="1"/>
          </p:cNvSpPr>
          <p:nvPr>
            <p:ph type="body" sz="quarter" idx="22"/>
          </p:nvPr>
        </p:nvSpPr>
        <p:spPr>
          <a:xfrm>
            <a:off x="8308629" y="4927428"/>
            <a:ext cx="2461963" cy="663901"/>
          </a:xfrm>
        </p:spPr>
        <p:txBody>
          <a:bodyPr/>
          <a:lstStyle/>
          <a:p>
            <a:r>
              <a:rPr lang="en-US" dirty="0"/>
              <a:t>Watch for your college aid offers</a:t>
            </a:r>
            <a:endParaRPr lang="en-US" dirty="0">
              <a:latin typeface="Segoe UI" panose="020B0502040204020203" pitchFamily="34" charset="0"/>
              <a:sym typeface="Segoe UI" panose="020B0502040204020203" pitchFamily="34" charset="0"/>
            </a:endParaRPr>
          </a:p>
          <a:p>
            <a:endParaRPr lang="en-US" dirty="0"/>
          </a:p>
        </p:txBody>
      </p:sp>
      <p:sp>
        <p:nvSpPr>
          <p:cNvPr id="16" name="Text Placeholder 15">
            <a:extLst>
              <a:ext uri="{FF2B5EF4-FFF2-40B4-BE49-F238E27FC236}">
                <a16:creationId xmlns:a16="http://schemas.microsoft.com/office/drawing/2014/main" id="{DB4EF89F-F34A-A94B-98D9-DAF66516186F}"/>
              </a:ext>
            </a:extLst>
          </p:cNvPr>
          <p:cNvSpPr>
            <a:spLocks noGrp="1"/>
          </p:cNvSpPr>
          <p:nvPr>
            <p:ph type="body" sz="quarter" idx="23"/>
          </p:nvPr>
        </p:nvSpPr>
        <p:spPr>
          <a:xfrm>
            <a:off x="7939385" y="4927428"/>
            <a:ext cx="468691" cy="333493"/>
          </a:xfrm>
        </p:spPr>
        <p:txBody>
          <a:bodyPr/>
          <a:lstStyle/>
          <a:p>
            <a:r>
              <a:rPr lang="en-US" dirty="0">
                <a:latin typeface="Segoe UI" panose="020B0502040204020203" pitchFamily="34" charset="0"/>
                <a:sym typeface="Segoe UI" panose="020B0502040204020203" pitchFamily="34" charset="0"/>
              </a:rPr>
              <a:t>5</a:t>
            </a:r>
          </a:p>
        </p:txBody>
      </p:sp>
      <p:sp>
        <p:nvSpPr>
          <p:cNvPr id="17" name="Text Placeholder 16">
            <a:extLst>
              <a:ext uri="{FF2B5EF4-FFF2-40B4-BE49-F238E27FC236}">
                <a16:creationId xmlns:a16="http://schemas.microsoft.com/office/drawing/2014/main" id="{A2B3C07C-7778-624E-B751-16601FE06CB8}"/>
              </a:ext>
            </a:extLst>
          </p:cNvPr>
          <p:cNvSpPr>
            <a:spLocks noGrp="1"/>
          </p:cNvSpPr>
          <p:nvPr>
            <p:ph type="body" sz="quarter" idx="24"/>
          </p:nvPr>
        </p:nvSpPr>
        <p:spPr>
          <a:xfrm>
            <a:off x="11724734" y="4927428"/>
            <a:ext cx="2461963" cy="663901"/>
          </a:xfrm>
        </p:spPr>
        <p:txBody>
          <a:bodyPr/>
          <a:lstStyle/>
          <a:p>
            <a:r>
              <a:rPr lang="en-US" dirty="0"/>
              <a:t>Choose a college you like and can afford!</a:t>
            </a:r>
            <a:endParaRPr lang="en-US" dirty="0">
              <a:latin typeface="Segoe UI" panose="020B0502040204020203" pitchFamily="34" charset="0"/>
              <a:sym typeface="Segoe UI" panose="020B0502040204020203" pitchFamily="34" charset="0"/>
            </a:endParaRPr>
          </a:p>
          <a:p>
            <a:endParaRPr lang="en-US" dirty="0"/>
          </a:p>
        </p:txBody>
      </p:sp>
      <p:sp>
        <p:nvSpPr>
          <p:cNvPr id="18" name="Text Placeholder 17">
            <a:extLst>
              <a:ext uri="{FF2B5EF4-FFF2-40B4-BE49-F238E27FC236}">
                <a16:creationId xmlns:a16="http://schemas.microsoft.com/office/drawing/2014/main" id="{C9179FA9-9547-A64E-8468-40588E9F9BE3}"/>
              </a:ext>
            </a:extLst>
          </p:cNvPr>
          <p:cNvSpPr>
            <a:spLocks noGrp="1"/>
          </p:cNvSpPr>
          <p:nvPr>
            <p:ph type="body" sz="quarter" idx="25"/>
          </p:nvPr>
        </p:nvSpPr>
        <p:spPr>
          <a:xfrm>
            <a:off x="11355489" y="4927428"/>
            <a:ext cx="468691" cy="333493"/>
          </a:xfrm>
        </p:spPr>
        <p:txBody>
          <a:bodyPr/>
          <a:lstStyle/>
          <a:p>
            <a:r>
              <a:rPr lang="en-US" dirty="0">
                <a:latin typeface="Segoe UI" panose="020B0502040204020203" pitchFamily="34" charset="0"/>
                <a:sym typeface="Segoe UI" panose="020B0502040204020203" pitchFamily="34" charset="0"/>
              </a:rPr>
              <a:t>7</a:t>
            </a:r>
          </a:p>
        </p:txBody>
      </p:sp>
      <p:cxnSp>
        <p:nvCxnSpPr>
          <p:cNvPr id="20" name="Straight Connector 19">
            <a:extLst>
              <a:ext uri="{FF2B5EF4-FFF2-40B4-BE49-F238E27FC236}">
                <a16:creationId xmlns:a16="http://schemas.microsoft.com/office/drawing/2014/main" id="{7D5CB9AA-DA27-492B-8FBE-BB5F4B2A61F7}"/>
              </a:ext>
            </a:extLst>
          </p:cNvPr>
          <p:cNvCxnSpPr>
            <a:cxnSpLocks/>
          </p:cNvCxnSpPr>
          <p:nvPr/>
        </p:nvCxnSpPr>
        <p:spPr>
          <a:xfrm flipV="1">
            <a:off x="6334830"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D17D9712-AF63-4146-87FE-81AF98EBC900}"/>
              </a:ext>
            </a:extLst>
          </p:cNvPr>
          <p:cNvCxnSpPr>
            <a:cxnSpLocks/>
          </p:cNvCxnSpPr>
          <p:nvPr/>
        </p:nvCxnSpPr>
        <p:spPr>
          <a:xfrm flipV="1">
            <a:off x="9898390"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22" name="Oval 21">
            <a:extLst>
              <a:ext uri="{FF2B5EF4-FFF2-40B4-BE49-F238E27FC236}">
                <a16:creationId xmlns:a16="http://schemas.microsoft.com/office/drawing/2014/main" id="{930B0F3B-E002-43AB-BD27-F210F09B0CC0}"/>
              </a:ext>
            </a:extLst>
          </p:cNvPr>
          <p:cNvSpPr>
            <a:spLocks noChangeAspect="1"/>
          </p:cNvSpPr>
          <p:nvPr/>
        </p:nvSpPr>
        <p:spPr>
          <a:xfrm>
            <a:off x="507504"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cxnSp>
        <p:nvCxnSpPr>
          <p:cNvPr id="23" name="Straight Connector 22">
            <a:extLst>
              <a:ext uri="{FF2B5EF4-FFF2-40B4-BE49-F238E27FC236}">
                <a16:creationId xmlns:a16="http://schemas.microsoft.com/office/drawing/2014/main" id="{3198BD83-4250-4AC2-9010-318309C19566}"/>
              </a:ext>
            </a:extLst>
          </p:cNvPr>
          <p:cNvCxnSpPr>
            <a:cxnSpLocks/>
          </p:cNvCxnSpPr>
          <p:nvPr/>
        </p:nvCxnSpPr>
        <p:spPr>
          <a:xfrm flipV="1">
            <a:off x="2563817" y="3086102"/>
            <a:ext cx="0" cy="81250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B7403429-A393-4337-AD04-862E06C2C8C4}"/>
              </a:ext>
            </a:extLst>
          </p:cNvPr>
          <p:cNvCxnSpPr>
            <a:cxnSpLocks/>
          </p:cNvCxnSpPr>
          <p:nvPr/>
        </p:nvCxnSpPr>
        <p:spPr>
          <a:xfrm flipH="1">
            <a:off x="651439" y="4052776"/>
            <a:ext cx="420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006B33D3-0683-460D-9151-EB7D2868F863}"/>
              </a:ext>
            </a:extLst>
          </p:cNvPr>
          <p:cNvCxnSpPr>
            <a:cxnSpLocks/>
          </p:cNvCxnSpPr>
          <p:nvPr/>
        </p:nvCxnSpPr>
        <p:spPr>
          <a:xfrm flipH="1">
            <a:off x="4412453" y="4052776"/>
            <a:ext cx="3747" cy="671624"/>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3D781BBF-4A96-4492-9B23-30F9DA43950D}"/>
              </a:ext>
            </a:extLst>
          </p:cNvPr>
          <p:cNvCxnSpPr>
            <a:cxnSpLocks/>
          </p:cNvCxnSpPr>
          <p:nvPr/>
        </p:nvCxnSpPr>
        <p:spPr>
          <a:xfrm>
            <a:off x="8234514" y="3898607"/>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96CA0820-296F-4E8B-870C-ED24E16A3754}"/>
              </a:ext>
            </a:extLst>
          </p:cNvPr>
          <p:cNvCxnSpPr>
            <a:cxnSpLocks/>
          </p:cNvCxnSpPr>
          <p:nvPr/>
        </p:nvCxnSpPr>
        <p:spPr>
          <a:xfrm>
            <a:off x="11639033" y="3898607"/>
            <a:ext cx="0" cy="825795"/>
          </a:xfrm>
          <a:prstGeom prst="line">
            <a:avLst/>
          </a:prstGeom>
          <a:ln w="9525" cap="flat" cmpd="sng" algn="ctr">
            <a:solidFill>
              <a:srgbClr val="002677"/>
            </a:solidFill>
            <a:prstDash val="solid"/>
            <a:round/>
            <a:headEnd type="none" w="med" len="med"/>
            <a:tailEnd type="oval" w="med" len="med"/>
          </a:ln>
        </p:spPr>
        <p:style>
          <a:lnRef idx="0">
            <a:scrgbClr r="0" g="0" b="0"/>
          </a:lnRef>
          <a:fillRef idx="0">
            <a:scrgbClr r="0" g="0" b="0"/>
          </a:fillRef>
          <a:effectRef idx="0">
            <a:scrgbClr r="0" g="0" b="0"/>
          </a:effectRef>
          <a:fontRef idx="minor">
            <a:schemeClr val="tx1"/>
          </a:fontRef>
        </p:style>
      </p:cxnSp>
      <p:sp>
        <p:nvSpPr>
          <p:cNvPr id="28" name="Oval 27">
            <a:extLst>
              <a:ext uri="{FF2B5EF4-FFF2-40B4-BE49-F238E27FC236}">
                <a16:creationId xmlns:a16="http://schemas.microsoft.com/office/drawing/2014/main" id="{C1B15933-BC4C-4AA5-8962-EC118C3FF09D}"/>
              </a:ext>
            </a:extLst>
          </p:cNvPr>
          <p:cNvSpPr>
            <a:spLocks noChangeAspect="1"/>
          </p:cNvSpPr>
          <p:nvPr/>
        </p:nvSpPr>
        <p:spPr>
          <a:xfrm>
            <a:off x="2417779"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29" name="Oval 28">
            <a:extLst>
              <a:ext uri="{FF2B5EF4-FFF2-40B4-BE49-F238E27FC236}">
                <a16:creationId xmlns:a16="http://schemas.microsoft.com/office/drawing/2014/main" id="{EA5FCB03-2C58-44B3-BA35-C9B9588C2EC3}"/>
              </a:ext>
            </a:extLst>
          </p:cNvPr>
          <p:cNvSpPr>
            <a:spLocks noChangeAspect="1"/>
          </p:cNvSpPr>
          <p:nvPr/>
        </p:nvSpPr>
        <p:spPr>
          <a:xfrm>
            <a:off x="4268288"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30" name="Oval 29">
            <a:extLst>
              <a:ext uri="{FF2B5EF4-FFF2-40B4-BE49-F238E27FC236}">
                <a16:creationId xmlns:a16="http://schemas.microsoft.com/office/drawing/2014/main" id="{5D04A73E-09AB-4409-AF2F-209538E679E7}"/>
              </a:ext>
            </a:extLst>
          </p:cNvPr>
          <p:cNvSpPr>
            <a:spLocks noChangeAspect="1"/>
          </p:cNvSpPr>
          <p:nvPr/>
        </p:nvSpPr>
        <p:spPr>
          <a:xfrm>
            <a:off x="6188792"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31" name="Oval 30">
            <a:extLst>
              <a:ext uri="{FF2B5EF4-FFF2-40B4-BE49-F238E27FC236}">
                <a16:creationId xmlns:a16="http://schemas.microsoft.com/office/drawing/2014/main" id="{88892354-231B-4D81-B3B1-E1C7FB3C3E56}"/>
              </a:ext>
            </a:extLst>
          </p:cNvPr>
          <p:cNvSpPr>
            <a:spLocks noChangeAspect="1"/>
          </p:cNvSpPr>
          <p:nvPr/>
        </p:nvSpPr>
        <p:spPr>
          <a:xfrm>
            <a:off x="8088476"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32" name="Oval 31">
            <a:extLst>
              <a:ext uri="{FF2B5EF4-FFF2-40B4-BE49-F238E27FC236}">
                <a16:creationId xmlns:a16="http://schemas.microsoft.com/office/drawing/2014/main" id="{56CE2A71-CBFC-4CC7-9EE3-83E3886B3F3A}"/>
              </a:ext>
            </a:extLst>
          </p:cNvPr>
          <p:cNvSpPr>
            <a:spLocks noChangeAspect="1"/>
          </p:cNvSpPr>
          <p:nvPr/>
        </p:nvSpPr>
        <p:spPr>
          <a:xfrm>
            <a:off x="9752352"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33" name="Oval 32">
            <a:extLst>
              <a:ext uri="{FF2B5EF4-FFF2-40B4-BE49-F238E27FC236}">
                <a16:creationId xmlns:a16="http://schemas.microsoft.com/office/drawing/2014/main" id="{397B9CD3-701C-4FFD-935C-BFE2FBEE3A65}"/>
              </a:ext>
            </a:extLst>
          </p:cNvPr>
          <p:cNvSpPr>
            <a:spLocks noChangeAspect="1"/>
          </p:cNvSpPr>
          <p:nvPr/>
        </p:nvSpPr>
        <p:spPr>
          <a:xfrm>
            <a:off x="11492995" y="3760701"/>
            <a:ext cx="292077" cy="292077"/>
          </a:xfrm>
          <a:prstGeom prst="ellipse">
            <a:avLst/>
          </a:prstGeom>
          <a:solidFill>
            <a:srgbClr val="3369FF"/>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Tree>
    <p:extLst>
      <p:ext uri="{BB962C8B-B14F-4D97-AF65-F5344CB8AC3E}">
        <p14:creationId xmlns:p14="http://schemas.microsoft.com/office/powerpoint/2010/main" val="1938139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4272170-72E9-3C45-9D58-4C7EB847CDD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A4272170-72E9-3C45-9D58-4C7EB847CDD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EF4B8CA9-CE4F-FB4D-B26F-609AF6AB2B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3" name="Footer Placeholder 2">
            <a:extLst>
              <a:ext uri="{FF2B5EF4-FFF2-40B4-BE49-F238E27FC236}">
                <a16:creationId xmlns:a16="http://schemas.microsoft.com/office/drawing/2014/main" id="{EE123319-DD6F-BB4B-A25B-857034F56596}"/>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Text Placeholder 3">
            <a:extLst>
              <a:ext uri="{FF2B5EF4-FFF2-40B4-BE49-F238E27FC236}">
                <a16:creationId xmlns:a16="http://schemas.microsoft.com/office/drawing/2014/main" id="{D05BF900-7339-C044-9A68-4B78D7850C91}"/>
              </a:ext>
            </a:extLst>
          </p:cNvPr>
          <p:cNvSpPr txBox="1">
            <a:spLocks/>
          </p:cNvSpPr>
          <p:nvPr/>
        </p:nvSpPr>
        <p:spPr>
          <a:xfrm>
            <a:off x="447162" y="2975959"/>
            <a:ext cx="13736077" cy="2277683"/>
          </a:xfrm>
          <a:prstGeom prst="rect">
            <a:avLst/>
          </a:prstGeom>
        </p:spPr>
        <p:txBody>
          <a:bodyPr anchor="ctr" anchorCtr="0"/>
          <a:lstStyle>
            <a:lvl1pPr marL="274300" indent="-274300" algn="l" defTabSz="1097198" rtl="0" eaLnBrk="1" latinLnBrk="0" hangingPunct="1">
              <a:lnSpc>
                <a:spcPct val="90000"/>
              </a:lnSpc>
              <a:spcBef>
                <a:spcPts val="1200"/>
              </a:spcBef>
              <a:buFont typeface="Arial" panose="020B0604020202020204" pitchFamily="34" charset="0"/>
              <a:buChar char="•"/>
              <a:defRPr lang="en-US" sz="8000" b="1" i="0" kern="1200" dirty="0">
                <a:solidFill>
                  <a:srgbClr val="002577"/>
                </a:solidFill>
                <a:latin typeface="Segoe UI Semibold" panose="020B0502040204020203" pitchFamily="34" charset="0"/>
                <a:ea typeface="+mn-ea"/>
                <a:cs typeface="Segoe UI Semibold"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marR="0" lvl="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5000" dirty="0">
                <a:latin typeface="Segoe UI" panose="020B0502040204020203" pitchFamily="34" charset="0"/>
                <a:sym typeface="Segoe UI" panose="020B0502040204020203" pitchFamily="34" charset="0"/>
              </a:rPr>
              <a:t>Q&amp;A</a:t>
            </a:r>
            <a:endParaRPr kumimoji="0" lang="en-US" sz="15000" b="1" i="0" u="none" strike="noStrike" kern="1200" cap="none" spc="0" normalizeH="0" baseline="0" noProof="0" dirty="0">
              <a:ln>
                <a:noFill/>
              </a:ln>
              <a:solidFill>
                <a:srgbClr val="002577"/>
              </a:solidFill>
              <a:effectLst/>
              <a:uLnTx/>
              <a:uFillTx/>
              <a:latin typeface="Segoe UI" panose="020B0502040204020203" pitchFamily="34" charset="0"/>
              <a:ea typeface="+mn-ea"/>
              <a:cs typeface="Segoe UI Semibold"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4084348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ct 38" hidden="1">
            <a:extLst>
              <a:ext uri="{FF2B5EF4-FFF2-40B4-BE49-F238E27FC236}">
                <a16:creationId xmlns:a16="http://schemas.microsoft.com/office/drawing/2014/main" id="{42308D79-D054-A244-A3A5-664BD5B0E29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9" name="Object 38" hidden="1">
                        <a:extLst>
                          <a:ext uri="{FF2B5EF4-FFF2-40B4-BE49-F238E27FC236}">
                            <a16:creationId xmlns:a16="http://schemas.microsoft.com/office/drawing/2014/main" id="{42308D79-D054-A244-A3A5-664BD5B0E29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BF13DDF1-F137-EE48-BF21-BB78FA80D7FD}"/>
              </a:ext>
            </a:extLst>
          </p:cNvPr>
          <p:cNvSpPr>
            <a:spLocks noGrp="1"/>
          </p:cNvSpPr>
          <p:nvPr>
            <p:ph type="body" sz="quarter" idx="12"/>
          </p:nvPr>
        </p:nvSpPr>
        <p:spPr/>
        <p:txBody>
          <a:bodyPr/>
          <a:lstStyle/>
          <a:p>
            <a:r>
              <a:rPr lang="en-US" dirty="0">
                <a:latin typeface="Segoe UI" panose="020B0502040204020203" pitchFamily="34" charset="0"/>
                <a:sym typeface="Segoe UI" panose="020B0502040204020203" pitchFamily="34" charset="0"/>
              </a:rPr>
              <a:t>1</a:t>
            </a:r>
          </a:p>
        </p:txBody>
      </p:sp>
      <p:sp>
        <p:nvSpPr>
          <p:cNvPr id="3" name="Text Placeholder 2">
            <a:extLst>
              <a:ext uri="{FF2B5EF4-FFF2-40B4-BE49-F238E27FC236}">
                <a16:creationId xmlns:a16="http://schemas.microsoft.com/office/drawing/2014/main" id="{2459B5C2-A1DE-0347-AD79-65D42243BF63}"/>
              </a:ext>
            </a:extLst>
          </p:cNvPr>
          <p:cNvSpPr>
            <a:spLocks noGrp="1"/>
          </p:cNvSpPr>
          <p:nvPr>
            <p:ph type="body" sz="quarter" idx="18"/>
          </p:nvPr>
        </p:nvSpPr>
        <p:spPr/>
        <p:txBody>
          <a:bodyPr/>
          <a:lstStyle/>
          <a:p>
            <a:r>
              <a:rPr lang="en-US" dirty="0">
                <a:latin typeface="Segoe UI" panose="020B0502040204020203" pitchFamily="34" charset="0"/>
                <a:sym typeface="Segoe UI" panose="020B0502040204020203" pitchFamily="34" charset="0"/>
                <a:hlinkClick r:id="rId6"/>
              </a:rPr>
              <a:t>US News College Rankings</a:t>
            </a:r>
            <a:endParaRPr lang="en-US" dirty="0">
              <a:latin typeface="Segoe UI" panose="020B0502040204020203" pitchFamily="34" charset="0"/>
              <a:sym typeface="Segoe UI" panose="020B0502040204020203" pitchFamily="34" charset="0"/>
            </a:endParaRPr>
          </a:p>
        </p:txBody>
      </p:sp>
      <p:sp>
        <p:nvSpPr>
          <p:cNvPr id="4" name="Text Placeholder 3">
            <a:extLst>
              <a:ext uri="{FF2B5EF4-FFF2-40B4-BE49-F238E27FC236}">
                <a16:creationId xmlns:a16="http://schemas.microsoft.com/office/drawing/2014/main" id="{93BF78C9-0CB5-4F40-821B-72E1677BBACE}"/>
              </a:ext>
            </a:extLst>
          </p:cNvPr>
          <p:cNvSpPr>
            <a:spLocks noGrp="1"/>
          </p:cNvSpPr>
          <p:nvPr>
            <p:ph type="body" sz="quarter" idx="19"/>
          </p:nvPr>
        </p:nvSpPr>
        <p:spPr/>
        <p:txBody>
          <a:bodyPr/>
          <a:lstStyle/>
          <a:p>
            <a:r>
              <a:rPr lang="en-US" dirty="0"/>
              <a:t>Start here for your college search </a:t>
            </a:r>
            <a:endParaRPr lang="en-US" dirty="0">
              <a:latin typeface="Segoe UI" panose="020B0502040204020203" pitchFamily="34" charset="0"/>
              <a:sym typeface="Segoe UI" panose="020B0502040204020203" pitchFamily="34" charset="0"/>
            </a:endParaRPr>
          </a:p>
        </p:txBody>
      </p:sp>
      <p:sp>
        <p:nvSpPr>
          <p:cNvPr id="5" name="Text Placeholder 4">
            <a:extLst>
              <a:ext uri="{FF2B5EF4-FFF2-40B4-BE49-F238E27FC236}">
                <a16:creationId xmlns:a16="http://schemas.microsoft.com/office/drawing/2014/main" id="{071B43FA-981A-0740-8FF2-780D701C45FB}"/>
              </a:ext>
            </a:extLst>
          </p:cNvPr>
          <p:cNvSpPr>
            <a:spLocks noGrp="1"/>
          </p:cNvSpPr>
          <p:nvPr>
            <p:ph type="body" sz="quarter" idx="48"/>
          </p:nvPr>
        </p:nvSpPr>
        <p:spPr>
          <a:xfrm>
            <a:off x="380923" y="2873315"/>
            <a:ext cx="3106859" cy="315670"/>
          </a:xfrm>
        </p:spPr>
        <p:txBody>
          <a:bodyPr/>
          <a:lstStyle/>
          <a:p>
            <a:r>
              <a:rPr lang="en-US" dirty="0"/>
              <a:t>College &amp; Career Websites</a:t>
            </a:r>
            <a:endParaRPr lang="en-US" sz="1800" dirty="0">
              <a:latin typeface="Segoe UI" panose="020B0502040204020203" pitchFamily="34" charset="0"/>
              <a:sym typeface="Segoe UI" panose="020B0502040204020203" pitchFamily="34" charset="0"/>
            </a:endParaRPr>
          </a:p>
        </p:txBody>
      </p:sp>
      <p:sp>
        <p:nvSpPr>
          <p:cNvPr id="6" name="Slide Number Placeholder 5">
            <a:extLst>
              <a:ext uri="{FF2B5EF4-FFF2-40B4-BE49-F238E27FC236}">
                <a16:creationId xmlns:a16="http://schemas.microsoft.com/office/drawing/2014/main" id="{C489F963-1680-394B-9F6C-88FE353298EB}"/>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6">
            <a:extLst>
              <a:ext uri="{FF2B5EF4-FFF2-40B4-BE49-F238E27FC236}">
                <a16:creationId xmlns:a16="http://schemas.microsoft.com/office/drawing/2014/main" id="{52524B08-1BE8-0E49-8248-83DE21F29AE1}"/>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8" name="Title 7">
            <a:extLst>
              <a:ext uri="{FF2B5EF4-FFF2-40B4-BE49-F238E27FC236}">
                <a16:creationId xmlns:a16="http://schemas.microsoft.com/office/drawing/2014/main" id="{E5AF7425-411A-3C4C-AB46-BF85329F4FE5}"/>
              </a:ext>
            </a:extLst>
          </p:cNvPr>
          <p:cNvSpPr>
            <a:spLocks noGrp="1"/>
          </p:cNvSpPr>
          <p:nvPr>
            <p:ph type="ctrTitle"/>
          </p:nvPr>
        </p:nvSpPr>
        <p:spPr/>
        <p:txBody>
          <a:bodyPr/>
          <a:lstStyle/>
          <a:p>
            <a:r>
              <a:rPr lang="en-US" dirty="0"/>
              <a:t>Read More &amp; Get Help</a:t>
            </a:r>
            <a:endParaRPr lang="en-US" dirty="0">
              <a:latin typeface="Segoe UI" panose="020B0502040204020203" pitchFamily="34" charset="0"/>
              <a:sym typeface="Segoe UI" panose="020B0502040204020203" pitchFamily="34" charset="0"/>
            </a:endParaRPr>
          </a:p>
        </p:txBody>
      </p:sp>
      <p:sp>
        <p:nvSpPr>
          <p:cNvPr id="9" name="Text Placeholder 8">
            <a:extLst>
              <a:ext uri="{FF2B5EF4-FFF2-40B4-BE49-F238E27FC236}">
                <a16:creationId xmlns:a16="http://schemas.microsoft.com/office/drawing/2014/main" id="{14CBACD1-3195-784F-8407-EE3AD279FE9F}"/>
              </a:ext>
            </a:extLst>
          </p:cNvPr>
          <p:cNvSpPr>
            <a:spLocks noGrp="1"/>
          </p:cNvSpPr>
          <p:nvPr>
            <p:ph type="body" sz="quarter" idx="49"/>
          </p:nvPr>
        </p:nvSpPr>
        <p:spPr/>
        <p:txBody>
          <a:bodyPr/>
          <a:lstStyle/>
          <a:p>
            <a:r>
              <a:rPr lang="en-US" dirty="0">
                <a:latin typeface="Segoe UI" panose="020B0502040204020203" pitchFamily="34" charset="0"/>
                <a:sym typeface="Segoe UI" panose="020B0502040204020203" pitchFamily="34" charset="0"/>
              </a:rPr>
              <a:t>2</a:t>
            </a:r>
          </a:p>
        </p:txBody>
      </p:sp>
      <p:sp>
        <p:nvSpPr>
          <p:cNvPr id="10" name="Text Placeholder 9">
            <a:extLst>
              <a:ext uri="{FF2B5EF4-FFF2-40B4-BE49-F238E27FC236}">
                <a16:creationId xmlns:a16="http://schemas.microsoft.com/office/drawing/2014/main" id="{7D6A9E28-51E4-C841-AFB3-FAEB9D7F3A03}"/>
              </a:ext>
            </a:extLst>
          </p:cNvPr>
          <p:cNvSpPr>
            <a:spLocks noGrp="1"/>
          </p:cNvSpPr>
          <p:nvPr>
            <p:ph type="body" sz="quarter" idx="50"/>
          </p:nvPr>
        </p:nvSpPr>
        <p:spPr/>
        <p:txBody>
          <a:bodyPr/>
          <a:lstStyle/>
          <a:p>
            <a:r>
              <a:rPr lang="en-US" dirty="0">
                <a:latin typeface="Segoe UI" panose="020B0502040204020203" pitchFamily="34" charset="0"/>
                <a:sym typeface="Segoe UI" panose="020B0502040204020203" pitchFamily="34" charset="0"/>
                <a:hlinkClick r:id="rId7"/>
              </a:rPr>
              <a:t>Niche College Rankings</a:t>
            </a:r>
            <a:endParaRPr lang="en-US" dirty="0">
              <a:latin typeface="Segoe UI" panose="020B0502040204020203" pitchFamily="34" charset="0"/>
              <a:sym typeface="Segoe UI" panose="020B0502040204020203" pitchFamily="34" charset="0"/>
            </a:endParaRPr>
          </a:p>
        </p:txBody>
      </p:sp>
      <p:sp>
        <p:nvSpPr>
          <p:cNvPr id="11" name="Text Placeholder 10">
            <a:extLst>
              <a:ext uri="{FF2B5EF4-FFF2-40B4-BE49-F238E27FC236}">
                <a16:creationId xmlns:a16="http://schemas.microsoft.com/office/drawing/2014/main" id="{7095407C-70AB-BB41-9BCF-75C1C74BD990}"/>
              </a:ext>
            </a:extLst>
          </p:cNvPr>
          <p:cNvSpPr>
            <a:spLocks noGrp="1"/>
          </p:cNvSpPr>
          <p:nvPr>
            <p:ph type="body" sz="quarter" idx="51"/>
          </p:nvPr>
        </p:nvSpPr>
        <p:spPr/>
        <p:txBody>
          <a:bodyPr/>
          <a:lstStyle/>
          <a:p>
            <a:r>
              <a:rPr lang="en-US" dirty="0">
                <a:latin typeface="Segoe UI" panose="020B0502040204020203" pitchFamily="34" charset="0"/>
                <a:sym typeface="Segoe UI" panose="020B0502040204020203" pitchFamily="34" charset="0"/>
              </a:rPr>
              <a:t>Students love these rankings </a:t>
            </a:r>
          </a:p>
          <a:p>
            <a:endParaRPr lang="en-US" dirty="0"/>
          </a:p>
        </p:txBody>
      </p:sp>
      <p:sp>
        <p:nvSpPr>
          <p:cNvPr id="12" name="Text Placeholder 11">
            <a:extLst>
              <a:ext uri="{FF2B5EF4-FFF2-40B4-BE49-F238E27FC236}">
                <a16:creationId xmlns:a16="http://schemas.microsoft.com/office/drawing/2014/main" id="{E1F65902-8A19-014C-83F5-E1133D0A7D53}"/>
              </a:ext>
            </a:extLst>
          </p:cNvPr>
          <p:cNvSpPr>
            <a:spLocks noGrp="1"/>
          </p:cNvSpPr>
          <p:nvPr>
            <p:ph type="body" sz="quarter" idx="52"/>
          </p:nvPr>
        </p:nvSpPr>
        <p:spPr/>
        <p:txBody>
          <a:bodyPr/>
          <a:lstStyle/>
          <a:p>
            <a:r>
              <a:rPr lang="en-US" dirty="0">
                <a:latin typeface="Segoe UI" panose="020B0502040204020203" pitchFamily="34" charset="0"/>
                <a:sym typeface="Segoe UI" panose="020B0502040204020203" pitchFamily="34" charset="0"/>
              </a:rPr>
              <a:t>3</a:t>
            </a:r>
          </a:p>
        </p:txBody>
      </p:sp>
      <p:sp>
        <p:nvSpPr>
          <p:cNvPr id="13" name="Text Placeholder 12">
            <a:extLst>
              <a:ext uri="{FF2B5EF4-FFF2-40B4-BE49-F238E27FC236}">
                <a16:creationId xmlns:a16="http://schemas.microsoft.com/office/drawing/2014/main" id="{BD30D56D-E360-1741-962C-3FD98F4A7190}"/>
              </a:ext>
            </a:extLst>
          </p:cNvPr>
          <p:cNvSpPr>
            <a:spLocks noGrp="1"/>
          </p:cNvSpPr>
          <p:nvPr>
            <p:ph type="body" sz="quarter" idx="53"/>
          </p:nvPr>
        </p:nvSpPr>
        <p:spPr/>
        <p:txBody>
          <a:bodyPr/>
          <a:lstStyle/>
          <a:p>
            <a:r>
              <a:rPr lang="en-US" dirty="0">
                <a:hlinkClick r:id="rId8"/>
              </a:rPr>
              <a:t>Zip Recruiter Salary Calculator</a:t>
            </a:r>
            <a:endParaRPr lang="en-US" dirty="0">
              <a:latin typeface="Segoe UI" panose="020B0502040204020203" pitchFamily="34" charset="0"/>
              <a:sym typeface="Segoe UI" panose="020B0502040204020203" pitchFamily="34" charset="0"/>
            </a:endParaRPr>
          </a:p>
        </p:txBody>
      </p:sp>
      <p:sp>
        <p:nvSpPr>
          <p:cNvPr id="14" name="Text Placeholder 13">
            <a:extLst>
              <a:ext uri="{FF2B5EF4-FFF2-40B4-BE49-F238E27FC236}">
                <a16:creationId xmlns:a16="http://schemas.microsoft.com/office/drawing/2014/main" id="{A4A0F2E9-83B2-B446-A9EB-14BC97386A65}"/>
              </a:ext>
            </a:extLst>
          </p:cNvPr>
          <p:cNvSpPr>
            <a:spLocks noGrp="1"/>
          </p:cNvSpPr>
          <p:nvPr>
            <p:ph type="body" sz="quarter" idx="54"/>
          </p:nvPr>
        </p:nvSpPr>
        <p:spPr>
          <a:xfrm>
            <a:off x="568986" y="5420154"/>
            <a:ext cx="3807071" cy="392430"/>
          </a:xfrm>
        </p:spPr>
        <p:txBody>
          <a:bodyPr/>
          <a:lstStyle/>
          <a:p>
            <a:r>
              <a:rPr lang="en-US" dirty="0"/>
              <a:t>Find out what your career is worth</a:t>
            </a:r>
            <a:endParaRPr lang="en-US" dirty="0">
              <a:latin typeface="Segoe UI" panose="020B0502040204020203" pitchFamily="34" charset="0"/>
              <a:sym typeface="Segoe UI" panose="020B0502040204020203" pitchFamily="34" charset="0"/>
            </a:endParaRPr>
          </a:p>
          <a:p>
            <a:endParaRPr lang="en-US" dirty="0"/>
          </a:p>
        </p:txBody>
      </p:sp>
      <p:sp>
        <p:nvSpPr>
          <p:cNvPr id="15" name="Text Placeholder 14">
            <a:extLst>
              <a:ext uri="{FF2B5EF4-FFF2-40B4-BE49-F238E27FC236}">
                <a16:creationId xmlns:a16="http://schemas.microsoft.com/office/drawing/2014/main" id="{C6B7B127-BC04-394F-8568-B6BF7605CBF7}"/>
              </a:ext>
            </a:extLst>
          </p:cNvPr>
          <p:cNvSpPr>
            <a:spLocks noGrp="1"/>
          </p:cNvSpPr>
          <p:nvPr>
            <p:ph type="body" sz="quarter" idx="55"/>
          </p:nvPr>
        </p:nvSpPr>
        <p:spPr/>
        <p:txBody>
          <a:bodyPr/>
          <a:lstStyle/>
          <a:p>
            <a:r>
              <a:rPr lang="en-US" dirty="0">
                <a:latin typeface="Segoe UI" panose="020B0502040204020203" pitchFamily="34" charset="0"/>
                <a:sym typeface="Segoe UI" panose="020B0502040204020203" pitchFamily="34" charset="0"/>
              </a:rPr>
              <a:t>1</a:t>
            </a:r>
          </a:p>
        </p:txBody>
      </p:sp>
      <p:sp>
        <p:nvSpPr>
          <p:cNvPr id="16" name="Text Placeholder 15">
            <a:extLst>
              <a:ext uri="{FF2B5EF4-FFF2-40B4-BE49-F238E27FC236}">
                <a16:creationId xmlns:a16="http://schemas.microsoft.com/office/drawing/2014/main" id="{663DF45A-ACF2-9848-967C-4B018884E2B9}"/>
              </a:ext>
            </a:extLst>
          </p:cNvPr>
          <p:cNvSpPr>
            <a:spLocks noGrp="1"/>
          </p:cNvSpPr>
          <p:nvPr>
            <p:ph type="body" sz="quarter" idx="56"/>
          </p:nvPr>
        </p:nvSpPr>
        <p:spPr/>
        <p:txBody>
          <a:bodyPr/>
          <a:lstStyle/>
          <a:p>
            <a:r>
              <a:rPr lang="en-US" dirty="0">
                <a:latin typeface="Segoe UI" panose="020B0502040204020203" pitchFamily="34" charset="0"/>
                <a:sym typeface="Segoe UI" panose="020B0502040204020203" pitchFamily="34" charset="0"/>
                <a:hlinkClick r:id="rId9"/>
              </a:rPr>
              <a:t>The State of Higher Education 2024</a:t>
            </a:r>
            <a:r>
              <a:rPr lang="en-US" dirty="0">
                <a:latin typeface="Segoe UI" panose="020B0502040204020203" pitchFamily="34" charset="0"/>
                <a:sym typeface="Segoe UI" panose="020B0502040204020203" pitchFamily="34" charset="0"/>
              </a:rPr>
              <a:t> (Gallup/Lumina)</a:t>
            </a:r>
          </a:p>
        </p:txBody>
      </p:sp>
      <p:sp>
        <p:nvSpPr>
          <p:cNvPr id="18" name="Text Placeholder 17">
            <a:extLst>
              <a:ext uri="{FF2B5EF4-FFF2-40B4-BE49-F238E27FC236}">
                <a16:creationId xmlns:a16="http://schemas.microsoft.com/office/drawing/2014/main" id="{292EBE81-D2B2-224B-AA76-C1E25A4086A3}"/>
              </a:ext>
            </a:extLst>
          </p:cNvPr>
          <p:cNvSpPr>
            <a:spLocks noGrp="1"/>
          </p:cNvSpPr>
          <p:nvPr>
            <p:ph type="body" sz="quarter" idx="58"/>
          </p:nvPr>
        </p:nvSpPr>
        <p:spPr>
          <a:xfrm>
            <a:off x="4992252" y="2873315"/>
            <a:ext cx="2843647" cy="315670"/>
          </a:xfrm>
        </p:spPr>
        <p:txBody>
          <a:bodyPr/>
          <a:lstStyle/>
          <a:p>
            <a:r>
              <a:rPr lang="en-US" dirty="0"/>
              <a:t>College Costs &amp; Benefits</a:t>
            </a:r>
            <a:endParaRPr lang="en-US" sz="1800" dirty="0">
              <a:latin typeface="Segoe UI" panose="020B0502040204020203" pitchFamily="34" charset="0"/>
              <a:sym typeface="Segoe UI" panose="020B0502040204020203" pitchFamily="34" charset="0"/>
            </a:endParaRPr>
          </a:p>
        </p:txBody>
      </p:sp>
      <p:sp>
        <p:nvSpPr>
          <p:cNvPr id="19" name="Text Placeholder 18">
            <a:extLst>
              <a:ext uri="{FF2B5EF4-FFF2-40B4-BE49-F238E27FC236}">
                <a16:creationId xmlns:a16="http://schemas.microsoft.com/office/drawing/2014/main" id="{AFC9454D-52B6-2547-BE25-BF9059D39711}"/>
              </a:ext>
            </a:extLst>
          </p:cNvPr>
          <p:cNvSpPr>
            <a:spLocks noGrp="1"/>
          </p:cNvSpPr>
          <p:nvPr>
            <p:ph type="body" sz="quarter" idx="59"/>
          </p:nvPr>
        </p:nvSpPr>
        <p:spPr/>
        <p:txBody>
          <a:bodyPr/>
          <a:lstStyle/>
          <a:p>
            <a:r>
              <a:rPr lang="en-US" dirty="0">
                <a:latin typeface="Segoe UI" panose="020B0502040204020203" pitchFamily="34" charset="0"/>
                <a:sym typeface="Segoe UI" panose="020B0502040204020203" pitchFamily="34" charset="0"/>
              </a:rPr>
              <a:t>2</a:t>
            </a:r>
          </a:p>
        </p:txBody>
      </p:sp>
      <p:sp>
        <p:nvSpPr>
          <p:cNvPr id="20" name="Text Placeholder 19">
            <a:extLst>
              <a:ext uri="{FF2B5EF4-FFF2-40B4-BE49-F238E27FC236}">
                <a16:creationId xmlns:a16="http://schemas.microsoft.com/office/drawing/2014/main" id="{26657FEF-F094-4E4F-B548-B7C2DBC5346E}"/>
              </a:ext>
            </a:extLst>
          </p:cNvPr>
          <p:cNvSpPr>
            <a:spLocks noGrp="1"/>
          </p:cNvSpPr>
          <p:nvPr>
            <p:ph type="body" sz="quarter" idx="60"/>
          </p:nvPr>
        </p:nvSpPr>
        <p:spPr>
          <a:xfrm>
            <a:off x="5179778" y="4376992"/>
            <a:ext cx="3938096" cy="286065"/>
          </a:xfrm>
        </p:spPr>
        <p:txBody>
          <a:bodyPr/>
          <a:lstStyle/>
          <a:p>
            <a:r>
              <a:rPr lang="en-US" dirty="0">
                <a:latin typeface="Segoe UI" panose="020B0502040204020203" pitchFamily="34" charset="0"/>
                <a:sym typeface="Segoe UI" panose="020B0502040204020203" pitchFamily="34" charset="0"/>
                <a:hlinkClick r:id="rId10"/>
              </a:rPr>
              <a:t>Trends in College Pricing and Student Aid 2023 </a:t>
            </a:r>
            <a:r>
              <a:rPr lang="en-US" dirty="0">
                <a:latin typeface="Segoe UI" panose="020B0502040204020203" pitchFamily="34" charset="0"/>
                <a:sym typeface="Segoe UI" panose="020B0502040204020203" pitchFamily="34" charset="0"/>
              </a:rPr>
              <a:t>(College Board)</a:t>
            </a:r>
          </a:p>
          <a:p>
            <a:endParaRPr lang="en-US" dirty="0">
              <a:latin typeface="Segoe UI" panose="020B0502040204020203" pitchFamily="34" charset="0"/>
              <a:sym typeface="Segoe UI" panose="020B0502040204020203" pitchFamily="34" charset="0"/>
            </a:endParaRPr>
          </a:p>
        </p:txBody>
      </p:sp>
      <p:sp>
        <p:nvSpPr>
          <p:cNvPr id="22" name="Text Placeholder 21">
            <a:extLst>
              <a:ext uri="{FF2B5EF4-FFF2-40B4-BE49-F238E27FC236}">
                <a16:creationId xmlns:a16="http://schemas.microsoft.com/office/drawing/2014/main" id="{8FFFE8BB-4C53-3E47-922D-C0121468562B}"/>
              </a:ext>
            </a:extLst>
          </p:cNvPr>
          <p:cNvSpPr>
            <a:spLocks noGrp="1"/>
          </p:cNvSpPr>
          <p:nvPr>
            <p:ph type="body" sz="quarter" idx="62"/>
          </p:nvPr>
        </p:nvSpPr>
        <p:spPr/>
        <p:txBody>
          <a:bodyPr/>
          <a:lstStyle/>
          <a:p>
            <a:r>
              <a:rPr lang="en-US" dirty="0">
                <a:latin typeface="Segoe UI" panose="020B0502040204020203" pitchFamily="34" charset="0"/>
                <a:sym typeface="Segoe UI" panose="020B0502040204020203" pitchFamily="34" charset="0"/>
              </a:rPr>
              <a:t>3</a:t>
            </a:r>
          </a:p>
        </p:txBody>
      </p:sp>
      <p:sp>
        <p:nvSpPr>
          <p:cNvPr id="23" name="Text Placeholder 22">
            <a:extLst>
              <a:ext uri="{FF2B5EF4-FFF2-40B4-BE49-F238E27FC236}">
                <a16:creationId xmlns:a16="http://schemas.microsoft.com/office/drawing/2014/main" id="{E542D81E-A783-E246-91E5-52BD91C792EB}"/>
              </a:ext>
            </a:extLst>
          </p:cNvPr>
          <p:cNvSpPr>
            <a:spLocks noGrp="1"/>
          </p:cNvSpPr>
          <p:nvPr>
            <p:ph type="body" sz="quarter" idx="63"/>
          </p:nvPr>
        </p:nvSpPr>
        <p:spPr>
          <a:xfrm>
            <a:off x="5179778" y="5134075"/>
            <a:ext cx="3938096" cy="359095"/>
          </a:xfrm>
        </p:spPr>
        <p:txBody>
          <a:bodyPr/>
          <a:lstStyle/>
          <a:p>
            <a:r>
              <a:rPr lang="en-US" dirty="0">
                <a:latin typeface="Segoe UI" panose="020B0502040204020203" pitchFamily="34" charset="0"/>
                <a:sym typeface="Segoe UI" panose="020B0502040204020203" pitchFamily="34" charset="0"/>
                <a:hlinkClick r:id="rId11"/>
              </a:rPr>
              <a:t>Average Cost of College &amp; Tuition </a:t>
            </a:r>
            <a:r>
              <a:rPr lang="en-US" dirty="0">
                <a:latin typeface="Segoe UI" panose="020B0502040204020203" pitchFamily="34" charset="0"/>
                <a:sym typeface="Segoe UI" panose="020B0502040204020203" pitchFamily="34" charset="0"/>
              </a:rPr>
              <a:t>(Education Data Initiative)</a:t>
            </a:r>
          </a:p>
        </p:txBody>
      </p:sp>
      <p:sp>
        <p:nvSpPr>
          <p:cNvPr id="25" name="Text Placeholder 24">
            <a:extLst>
              <a:ext uri="{FF2B5EF4-FFF2-40B4-BE49-F238E27FC236}">
                <a16:creationId xmlns:a16="http://schemas.microsoft.com/office/drawing/2014/main" id="{605382D6-6577-AD42-AAD6-1DFE94F78F02}"/>
              </a:ext>
            </a:extLst>
          </p:cNvPr>
          <p:cNvSpPr>
            <a:spLocks noGrp="1"/>
          </p:cNvSpPr>
          <p:nvPr>
            <p:ph type="body" sz="quarter" idx="65"/>
          </p:nvPr>
        </p:nvSpPr>
        <p:spPr/>
        <p:txBody>
          <a:bodyPr/>
          <a:lstStyle/>
          <a:p>
            <a:r>
              <a:rPr lang="en-US" dirty="0">
                <a:latin typeface="Segoe UI" panose="020B0502040204020203" pitchFamily="34" charset="0"/>
                <a:sym typeface="Segoe UI" panose="020B0502040204020203" pitchFamily="34" charset="0"/>
              </a:rPr>
              <a:t>1</a:t>
            </a:r>
          </a:p>
        </p:txBody>
      </p:sp>
      <p:sp>
        <p:nvSpPr>
          <p:cNvPr id="26" name="Text Placeholder 25">
            <a:extLst>
              <a:ext uri="{FF2B5EF4-FFF2-40B4-BE49-F238E27FC236}">
                <a16:creationId xmlns:a16="http://schemas.microsoft.com/office/drawing/2014/main" id="{CBE37C18-08FD-C54F-A9A2-9805DD9AF96B}"/>
              </a:ext>
            </a:extLst>
          </p:cNvPr>
          <p:cNvSpPr>
            <a:spLocks noGrp="1"/>
          </p:cNvSpPr>
          <p:nvPr>
            <p:ph type="body" sz="quarter" idx="66"/>
          </p:nvPr>
        </p:nvSpPr>
        <p:spPr/>
        <p:txBody>
          <a:bodyPr/>
          <a:lstStyle/>
          <a:p>
            <a:r>
              <a:rPr lang="en-US" dirty="0">
                <a:hlinkClick r:id="rId12"/>
              </a:rPr>
              <a:t>FAFSA Application</a:t>
            </a:r>
            <a:endParaRPr lang="en-US" dirty="0">
              <a:latin typeface="Segoe UI" panose="020B0502040204020203" pitchFamily="34" charset="0"/>
              <a:sym typeface="Segoe UI" panose="020B0502040204020203" pitchFamily="34" charset="0"/>
            </a:endParaRPr>
          </a:p>
        </p:txBody>
      </p:sp>
      <p:sp>
        <p:nvSpPr>
          <p:cNvPr id="27" name="Text Placeholder 26">
            <a:extLst>
              <a:ext uri="{FF2B5EF4-FFF2-40B4-BE49-F238E27FC236}">
                <a16:creationId xmlns:a16="http://schemas.microsoft.com/office/drawing/2014/main" id="{C1C3CA4C-2EBF-4F41-9766-E874F5632434}"/>
              </a:ext>
            </a:extLst>
          </p:cNvPr>
          <p:cNvSpPr>
            <a:spLocks noGrp="1"/>
          </p:cNvSpPr>
          <p:nvPr>
            <p:ph type="body" sz="quarter" idx="67"/>
          </p:nvPr>
        </p:nvSpPr>
        <p:spPr/>
        <p:txBody>
          <a:bodyPr/>
          <a:lstStyle/>
          <a:p>
            <a:r>
              <a:rPr lang="en-US" dirty="0"/>
              <a:t>Fill this out</a:t>
            </a:r>
            <a:r>
              <a:rPr lang="en-US" dirty="0">
                <a:latin typeface="Segoe UI" panose="020B0502040204020203" pitchFamily="34" charset="0"/>
                <a:sym typeface="Segoe UI" panose="020B0502040204020203" pitchFamily="34" charset="0"/>
              </a:rPr>
              <a:t> to get financial aid</a:t>
            </a:r>
          </a:p>
          <a:p>
            <a:endParaRPr lang="en-US" dirty="0"/>
          </a:p>
        </p:txBody>
      </p:sp>
      <p:sp>
        <p:nvSpPr>
          <p:cNvPr id="28" name="Text Placeholder 27">
            <a:extLst>
              <a:ext uri="{FF2B5EF4-FFF2-40B4-BE49-F238E27FC236}">
                <a16:creationId xmlns:a16="http://schemas.microsoft.com/office/drawing/2014/main" id="{0BA8FD74-C8A3-C449-8901-90ED8E2E2A04}"/>
              </a:ext>
            </a:extLst>
          </p:cNvPr>
          <p:cNvSpPr>
            <a:spLocks noGrp="1"/>
          </p:cNvSpPr>
          <p:nvPr>
            <p:ph type="body" sz="quarter" idx="68"/>
          </p:nvPr>
        </p:nvSpPr>
        <p:spPr>
          <a:xfrm>
            <a:off x="9652743" y="2873315"/>
            <a:ext cx="2551957" cy="315670"/>
          </a:xfrm>
        </p:spPr>
        <p:txBody>
          <a:bodyPr/>
          <a:lstStyle/>
          <a:p>
            <a:r>
              <a:rPr lang="en-US" dirty="0"/>
              <a:t>Filling Out the FAFSA</a:t>
            </a:r>
            <a:endParaRPr lang="en-US" sz="1800" dirty="0">
              <a:latin typeface="Segoe UI" panose="020B0502040204020203" pitchFamily="34" charset="0"/>
              <a:sym typeface="Segoe UI" panose="020B0502040204020203" pitchFamily="34" charset="0"/>
            </a:endParaRPr>
          </a:p>
        </p:txBody>
      </p:sp>
      <p:sp>
        <p:nvSpPr>
          <p:cNvPr id="29" name="Text Placeholder 28">
            <a:extLst>
              <a:ext uri="{FF2B5EF4-FFF2-40B4-BE49-F238E27FC236}">
                <a16:creationId xmlns:a16="http://schemas.microsoft.com/office/drawing/2014/main" id="{6DB251BA-AC85-8B43-B88B-0AE6E60B4F0F}"/>
              </a:ext>
            </a:extLst>
          </p:cNvPr>
          <p:cNvSpPr>
            <a:spLocks noGrp="1"/>
          </p:cNvSpPr>
          <p:nvPr>
            <p:ph type="body" sz="quarter" idx="69"/>
          </p:nvPr>
        </p:nvSpPr>
        <p:spPr/>
        <p:txBody>
          <a:bodyPr/>
          <a:lstStyle/>
          <a:p>
            <a:r>
              <a:rPr lang="en-US" dirty="0">
                <a:latin typeface="Segoe UI" panose="020B0502040204020203" pitchFamily="34" charset="0"/>
                <a:sym typeface="Segoe UI" panose="020B0502040204020203" pitchFamily="34" charset="0"/>
              </a:rPr>
              <a:t>2</a:t>
            </a:r>
          </a:p>
        </p:txBody>
      </p:sp>
      <p:sp>
        <p:nvSpPr>
          <p:cNvPr id="30" name="Text Placeholder 29">
            <a:extLst>
              <a:ext uri="{FF2B5EF4-FFF2-40B4-BE49-F238E27FC236}">
                <a16:creationId xmlns:a16="http://schemas.microsoft.com/office/drawing/2014/main" id="{9ABA82A0-D8C1-2448-99C6-3FA24620E95A}"/>
              </a:ext>
            </a:extLst>
          </p:cNvPr>
          <p:cNvSpPr>
            <a:spLocks noGrp="1"/>
          </p:cNvSpPr>
          <p:nvPr>
            <p:ph type="body" sz="quarter" idx="70"/>
          </p:nvPr>
        </p:nvSpPr>
        <p:spPr/>
        <p:txBody>
          <a:bodyPr/>
          <a:lstStyle/>
          <a:p>
            <a:r>
              <a:rPr lang="en-US" dirty="0">
                <a:sym typeface="Segoe UI" panose="020B0502040204020203" pitchFamily="34" charset="0"/>
                <a:hlinkClick r:id="rId13"/>
              </a:rPr>
              <a:t>FA</a:t>
            </a:r>
            <a:r>
              <a:rPr lang="en-US" dirty="0">
                <a:hlinkClick r:id="rId13"/>
              </a:rPr>
              <a:t>FSA Contact Center</a:t>
            </a:r>
            <a:endParaRPr lang="en-US" dirty="0">
              <a:latin typeface="Segoe UI" panose="020B0502040204020203" pitchFamily="34" charset="0"/>
              <a:sym typeface="Segoe UI" panose="020B0502040204020203" pitchFamily="34" charset="0"/>
            </a:endParaRPr>
          </a:p>
        </p:txBody>
      </p:sp>
      <p:sp>
        <p:nvSpPr>
          <p:cNvPr id="31" name="Text Placeholder 30">
            <a:extLst>
              <a:ext uri="{FF2B5EF4-FFF2-40B4-BE49-F238E27FC236}">
                <a16:creationId xmlns:a16="http://schemas.microsoft.com/office/drawing/2014/main" id="{F742F66E-411E-B042-B2B7-47217556879C}"/>
              </a:ext>
            </a:extLst>
          </p:cNvPr>
          <p:cNvSpPr>
            <a:spLocks noGrp="1"/>
          </p:cNvSpPr>
          <p:nvPr>
            <p:ph type="body" sz="quarter" idx="71"/>
          </p:nvPr>
        </p:nvSpPr>
        <p:spPr/>
        <p:txBody>
          <a:bodyPr/>
          <a:lstStyle/>
          <a:p>
            <a:r>
              <a:rPr lang="en-US" dirty="0"/>
              <a:t>One stop for the help you need</a:t>
            </a:r>
            <a:endParaRPr lang="en-US" dirty="0">
              <a:latin typeface="Segoe UI" panose="020B0502040204020203" pitchFamily="34" charset="0"/>
              <a:sym typeface="Segoe UI" panose="020B0502040204020203" pitchFamily="34" charset="0"/>
            </a:endParaRPr>
          </a:p>
          <a:p>
            <a:endParaRPr lang="en-US" dirty="0"/>
          </a:p>
        </p:txBody>
      </p:sp>
      <p:sp>
        <p:nvSpPr>
          <p:cNvPr id="32" name="Text Placeholder 31">
            <a:extLst>
              <a:ext uri="{FF2B5EF4-FFF2-40B4-BE49-F238E27FC236}">
                <a16:creationId xmlns:a16="http://schemas.microsoft.com/office/drawing/2014/main" id="{8D606658-0476-334F-AABD-D72E348388DB}"/>
              </a:ext>
            </a:extLst>
          </p:cNvPr>
          <p:cNvSpPr>
            <a:spLocks noGrp="1"/>
          </p:cNvSpPr>
          <p:nvPr>
            <p:ph type="body" sz="quarter" idx="72"/>
          </p:nvPr>
        </p:nvSpPr>
        <p:spPr/>
        <p:txBody>
          <a:bodyPr/>
          <a:lstStyle/>
          <a:p>
            <a:r>
              <a:rPr lang="en-US" dirty="0">
                <a:latin typeface="Segoe UI" panose="020B0502040204020203" pitchFamily="34" charset="0"/>
                <a:sym typeface="Segoe UI" panose="020B0502040204020203" pitchFamily="34" charset="0"/>
              </a:rPr>
              <a:t>3</a:t>
            </a:r>
          </a:p>
        </p:txBody>
      </p:sp>
      <p:sp>
        <p:nvSpPr>
          <p:cNvPr id="33" name="Text Placeholder 32">
            <a:extLst>
              <a:ext uri="{FF2B5EF4-FFF2-40B4-BE49-F238E27FC236}">
                <a16:creationId xmlns:a16="http://schemas.microsoft.com/office/drawing/2014/main" id="{57E563BF-BAE8-3141-AF0E-6D4CE0AB4383}"/>
              </a:ext>
            </a:extLst>
          </p:cNvPr>
          <p:cNvSpPr>
            <a:spLocks noGrp="1"/>
          </p:cNvSpPr>
          <p:nvPr>
            <p:ph type="body" sz="quarter" idx="73"/>
          </p:nvPr>
        </p:nvSpPr>
        <p:spPr/>
        <p:txBody>
          <a:bodyPr/>
          <a:lstStyle/>
          <a:p>
            <a:r>
              <a:rPr lang="en-US" dirty="0">
                <a:latin typeface="Segoe UI" panose="020B0502040204020203" pitchFamily="34" charset="0"/>
                <a:sym typeface="Segoe UI" panose="020B0502040204020203" pitchFamily="34" charset="0"/>
                <a:hlinkClick r:id="rId14"/>
              </a:rPr>
              <a:t>Create Your FSA ID</a:t>
            </a:r>
            <a:endParaRPr lang="en-US" dirty="0">
              <a:latin typeface="Segoe UI" panose="020B0502040204020203" pitchFamily="34" charset="0"/>
              <a:sym typeface="Segoe UI" panose="020B0502040204020203" pitchFamily="34" charset="0"/>
            </a:endParaRPr>
          </a:p>
        </p:txBody>
      </p:sp>
      <p:sp>
        <p:nvSpPr>
          <p:cNvPr id="34" name="Text Placeholder 33">
            <a:extLst>
              <a:ext uri="{FF2B5EF4-FFF2-40B4-BE49-F238E27FC236}">
                <a16:creationId xmlns:a16="http://schemas.microsoft.com/office/drawing/2014/main" id="{9BCC84D0-568F-5F4C-A3CE-FCC09BB37D33}"/>
              </a:ext>
            </a:extLst>
          </p:cNvPr>
          <p:cNvSpPr>
            <a:spLocks noGrp="1"/>
          </p:cNvSpPr>
          <p:nvPr>
            <p:ph type="body" sz="quarter" idx="74"/>
          </p:nvPr>
        </p:nvSpPr>
        <p:spPr>
          <a:xfrm>
            <a:off x="9840805" y="5420154"/>
            <a:ext cx="3773595" cy="619770"/>
          </a:xfrm>
        </p:spPr>
        <p:txBody>
          <a:bodyPr/>
          <a:lstStyle/>
          <a:p>
            <a:r>
              <a:rPr lang="en-US" dirty="0"/>
              <a:t>Do this today &amp; take your first step</a:t>
            </a:r>
          </a:p>
        </p:txBody>
      </p:sp>
      <p:cxnSp>
        <p:nvCxnSpPr>
          <p:cNvPr id="35" name="Straight Connector 34">
            <a:extLst>
              <a:ext uri="{FF2B5EF4-FFF2-40B4-BE49-F238E27FC236}">
                <a16:creationId xmlns:a16="http://schemas.microsoft.com/office/drawing/2014/main" id="{B95E5FEE-83BA-0C4E-875C-2DCBBCCCE445}"/>
              </a:ext>
            </a:extLst>
          </p:cNvPr>
          <p:cNvCxnSpPr>
            <a:cxnSpLocks/>
          </p:cNvCxnSpPr>
          <p:nvPr/>
        </p:nvCxnSpPr>
        <p:spPr>
          <a:xfrm flipH="1">
            <a:off x="457201" y="2738447"/>
            <a:ext cx="4457699"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ED88AEC7-A343-FC46-B551-EF4A6FAE8406}"/>
              </a:ext>
            </a:extLst>
          </p:cNvPr>
          <p:cNvCxnSpPr>
            <a:cxnSpLocks/>
          </p:cNvCxnSpPr>
          <p:nvPr/>
        </p:nvCxnSpPr>
        <p:spPr>
          <a:xfrm flipH="1">
            <a:off x="5068533" y="2738447"/>
            <a:ext cx="4458927"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E2E6CB45-639C-0E47-8CFC-137BDA4E5AA2}"/>
              </a:ext>
            </a:extLst>
          </p:cNvPr>
          <p:cNvCxnSpPr>
            <a:cxnSpLocks/>
          </p:cNvCxnSpPr>
          <p:nvPr/>
        </p:nvCxnSpPr>
        <p:spPr>
          <a:xfrm flipH="1">
            <a:off x="9719189" y="2738447"/>
            <a:ext cx="4457699"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51326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A4DEFE6-C52D-AA4E-89C6-15A727E3D350}"/>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BA4DEFE6-C52D-AA4E-89C6-15A727E3D35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93271A21-BE6E-4D4C-BDC4-3BFDB4836F89}"/>
              </a:ext>
            </a:extLst>
          </p:cNvPr>
          <p:cNvSpPr>
            <a:spLocks noGrp="1"/>
          </p:cNvSpPr>
          <p:nvPr>
            <p:ph type="body" sz="quarter" idx="13"/>
          </p:nvPr>
        </p:nvSpPr>
        <p:spPr/>
        <p:txBody>
          <a:bodyPr/>
          <a:lstStyle/>
          <a:p>
            <a:r>
              <a:rPr lang="en-US" dirty="0">
                <a:latin typeface="Segoe UI" panose="020B0502040204020203" pitchFamily="34" charset="0"/>
                <a:sym typeface="Segoe UI" panose="020B0502040204020203" pitchFamily="34" charset="0"/>
              </a:rPr>
              <a:t>XX </a:t>
            </a:r>
            <a:r>
              <a:rPr lang="en-US" dirty="0" err="1">
                <a:latin typeface="Segoe UI" panose="020B0502040204020203" pitchFamily="34" charset="0"/>
                <a:sym typeface="Segoe UI" panose="020B0502040204020203" pitchFamily="34" charset="0"/>
              </a:rPr>
              <a:t>XX</a:t>
            </a:r>
            <a:endParaRPr lang="en-US" dirty="0">
              <a:latin typeface="Segoe UI" panose="020B0502040204020203" pitchFamily="34" charset="0"/>
              <a:sym typeface="Segoe UI" panose="020B0502040204020203" pitchFamily="34" charset="0"/>
            </a:endParaRPr>
          </a:p>
        </p:txBody>
      </p:sp>
      <p:sp>
        <p:nvSpPr>
          <p:cNvPr id="3" name="Text Placeholder 2">
            <a:extLst>
              <a:ext uri="{FF2B5EF4-FFF2-40B4-BE49-F238E27FC236}">
                <a16:creationId xmlns:a16="http://schemas.microsoft.com/office/drawing/2014/main" id="{00E39CEB-19D4-7642-A73C-DAE9FF2A549E}"/>
              </a:ext>
            </a:extLst>
          </p:cNvPr>
          <p:cNvSpPr>
            <a:spLocks noGrp="1"/>
          </p:cNvSpPr>
          <p:nvPr>
            <p:ph type="body" sz="quarter" idx="14"/>
          </p:nvPr>
        </p:nvSpPr>
        <p:spPr/>
        <p:txBody>
          <a:bodyPr/>
          <a:lstStyle/>
          <a:p>
            <a:r>
              <a:rPr lang="en-US" dirty="0"/>
              <a:t>XX@equitable.com</a:t>
            </a:r>
            <a:r>
              <a:rPr lang="en-US" dirty="0">
                <a:latin typeface="Segoe UI" panose="020B0502040204020203" pitchFamily="34" charset="0"/>
                <a:sym typeface="Segoe UI" panose="020B0502040204020203" pitchFamily="34" charset="0"/>
              </a:rPr>
              <a:t> </a:t>
            </a:r>
          </a:p>
        </p:txBody>
      </p:sp>
      <p:pic>
        <p:nvPicPr>
          <p:cNvPr id="14" name="Picture Placeholder 13">
            <a:extLst>
              <a:ext uri="{FF2B5EF4-FFF2-40B4-BE49-F238E27FC236}">
                <a16:creationId xmlns:a16="http://schemas.microsoft.com/office/drawing/2014/main" id="{57796457-8EDD-5C4C-A684-DC760EEAE7E6}"/>
              </a:ext>
            </a:extLst>
          </p:cNvPr>
          <p:cNvPicPr>
            <a:picLocks noGrp="1" noChangeAspect="1"/>
          </p:cNvPicPr>
          <p:nvPr>
            <p:ph type="pic" sz="quarter" idx="15"/>
          </p:nvPr>
        </p:nvPicPr>
        <p:blipFill rotWithShape="1">
          <a:blip r:embed="rId6"/>
          <a:srcRect l="16629" r="16629"/>
          <a:stretch/>
        </p:blipFill>
        <p:spPr/>
      </p:pic>
      <p:sp>
        <p:nvSpPr>
          <p:cNvPr id="5" name="Slide Number Placeholder 4">
            <a:extLst>
              <a:ext uri="{FF2B5EF4-FFF2-40B4-BE49-F238E27FC236}">
                <a16:creationId xmlns:a16="http://schemas.microsoft.com/office/drawing/2014/main" id="{0CF59E28-5992-8F4A-B73E-0EA52DA4B9B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Footer Placeholder 5">
            <a:extLst>
              <a:ext uri="{FF2B5EF4-FFF2-40B4-BE49-F238E27FC236}">
                <a16:creationId xmlns:a16="http://schemas.microsoft.com/office/drawing/2014/main" id="{54A14874-49C0-874B-AB67-4D7AAD7258C3}"/>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Title 6">
            <a:extLst>
              <a:ext uri="{FF2B5EF4-FFF2-40B4-BE49-F238E27FC236}">
                <a16:creationId xmlns:a16="http://schemas.microsoft.com/office/drawing/2014/main" id="{A647480F-A42A-F843-B1C6-2D20B16F3C9A}"/>
              </a:ext>
            </a:extLst>
          </p:cNvPr>
          <p:cNvSpPr>
            <a:spLocks noGrp="1"/>
          </p:cNvSpPr>
          <p:nvPr>
            <p:ph type="ctrTitle"/>
          </p:nvPr>
        </p:nvSpPr>
        <p:spPr/>
        <p:txBody>
          <a:bodyPr/>
          <a:lstStyle/>
          <a:p>
            <a:r>
              <a:rPr lang="en-US" dirty="0">
                <a:latin typeface="Segoe UI" panose="020B0502040204020203" pitchFamily="34" charset="0"/>
                <a:sym typeface="Segoe UI" panose="020B0502040204020203" pitchFamily="34" charset="0"/>
              </a:rPr>
              <a:t>For more questions</a:t>
            </a:r>
          </a:p>
        </p:txBody>
      </p:sp>
      <p:sp>
        <p:nvSpPr>
          <p:cNvPr id="8" name="Text Placeholder 7">
            <a:extLst>
              <a:ext uri="{FF2B5EF4-FFF2-40B4-BE49-F238E27FC236}">
                <a16:creationId xmlns:a16="http://schemas.microsoft.com/office/drawing/2014/main" id="{E13ED97A-02BD-2449-A402-CF04783DCA33}"/>
              </a:ext>
            </a:extLst>
          </p:cNvPr>
          <p:cNvSpPr>
            <a:spLocks noGrp="1"/>
          </p:cNvSpPr>
          <p:nvPr>
            <p:ph type="body" sz="quarter" idx="16"/>
          </p:nvPr>
        </p:nvSpPr>
        <p:spPr>
          <a:xfrm>
            <a:off x="640662" y="6786359"/>
            <a:ext cx="13989738" cy="1333723"/>
          </a:xfrm>
        </p:spPr>
        <p:txBody>
          <a:bodyPr/>
          <a:lstStyle/>
          <a:p>
            <a:r>
              <a:rPr lang="en-US" sz="1100" dirty="0"/>
              <a:t>Equitable believes that education is a key step toward addressing your financial goals, and this presentation is designed to serve simply as an informational and educational resource. Accordingly, this material does not offer or constitute investment advice and makes no direct or indirect recommendation of any particular product or of the appropriateness of any particular investment-related option.  Your needs, goals, and circumstances are unique, and they require the individualized attention of your financial professional.  But for now, take some time just to learn more.</a:t>
            </a:r>
          </a:p>
          <a:p>
            <a:endParaRPr lang="en-US" dirty="0"/>
          </a:p>
          <a:p>
            <a:endParaRPr lang="en-US" sz="1600" dirty="0">
              <a:solidFill>
                <a:srgbClr val="002577"/>
              </a:solidFill>
              <a:cs typeface="Segoe UI" panose="020B0502040204020203" pitchFamily="34" charset="0"/>
            </a:endParaRPr>
          </a:p>
        </p:txBody>
      </p:sp>
    </p:spTree>
    <p:extLst>
      <p:ext uri="{BB962C8B-B14F-4D97-AF65-F5344CB8AC3E}">
        <p14:creationId xmlns:p14="http://schemas.microsoft.com/office/powerpoint/2010/main" val="1892559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4272170-72E9-3C45-9D58-4C7EB847CDD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A4272170-72E9-3C45-9D58-4C7EB847CDD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EF4B8CA9-CE4F-FB4D-B26F-609AF6AB2B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3" name="Footer Placeholder 2">
            <a:extLst>
              <a:ext uri="{FF2B5EF4-FFF2-40B4-BE49-F238E27FC236}">
                <a16:creationId xmlns:a16="http://schemas.microsoft.com/office/drawing/2014/main" id="{EE123319-DD6F-BB4B-A25B-857034F56596}"/>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Text Placeholder 3">
            <a:extLst>
              <a:ext uri="{FF2B5EF4-FFF2-40B4-BE49-F238E27FC236}">
                <a16:creationId xmlns:a16="http://schemas.microsoft.com/office/drawing/2014/main" id="{D05BF900-7339-C044-9A68-4B78D7850C91}"/>
              </a:ext>
            </a:extLst>
          </p:cNvPr>
          <p:cNvSpPr txBox="1">
            <a:spLocks/>
          </p:cNvSpPr>
          <p:nvPr/>
        </p:nvSpPr>
        <p:spPr>
          <a:xfrm>
            <a:off x="447162" y="2975959"/>
            <a:ext cx="13736077" cy="2277683"/>
          </a:xfrm>
          <a:prstGeom prst="rect">
            <a:avLst/>
          </a:prstGeom>
        </p:spPr>
        <p:txBody>
          <a:bodyPr anchor="ctr" anchorCtr="0"/>
          <a:lstStyle>
            <a:lvl1pPr marL="274300" indent="-274300" algn="l" defTabSz="1097198" rtl="0" eaLnBrk="1" latinLnBrk="0" hangingPunct="1">
              <a:lnSpc>
                <a:spcPct val="90000"/>
              </a:lnSpc>
              <a:spcBef>
                <a:spcPts val="1200"/>
              </a:spcBef>
              <a:buFont typeface="Arial" panose="020B0604020202020204" pitchFamily="34" charset="0"/>
              <a:buChar char="•"/>
              <a:defRPr lang="en-US" sz="8000" b="1" i="0" kern="1200" dirty="0">
                <a:solidFill>
                  <a:srgbClr val="002577"/>
                </a:solidFill>
                <a:latin typeface="Segoe UI Semibold" panose="020B0502040204020203" pitchFamily="34" charset="0"/>
                <a:ea typeface="+mn-ea"/>
                <a:cs typeface="Segoe UI Semibold"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marR="0" lvl="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8000" b="1" i="0" u="none" strike="noStrike" kern="1200" cap="none" spc="0" normalizeH="0" baseline="0" noProof="0" dirty="0">
                <a:ln>
                  <a:noFill/>
                </a:ln>
                <a:solidFill>
                  <a:srgbClr val="002577"/>
                </a:solidFill>
                <a:effectLst/>
                <a:uLnTx/>
                <a:uFillTx/>
                <a:latin typeface="Segoe UI" panose="020B0502040204020203" pitchFamily="34" charset="0"/>
                <a:ea typeface="+mn-ea"/>
                <a:cs typeface="Segoe UI Semibold" panose="020B0502040204020203" pitchFamily="34" charset="0"/>
                <a:sym typeface="Segoe UI" panose="020B0502040204020203" pitchFamily="34" charset="0"/>
              </a:rPr>
              <a:t>Thank you!</a:t>
            </a:r>
          </a:p>
        </p:txBody>
      </p:sp>
    </p:spTree>
    <p:extLst>
      <p:ext uri="{BB962C8B-B14F-4D97-AF65-F5344CB8AC3E}">
        <p14:creationId xmlns:p14="http://schemas.microsoft.com/office/powerpoint/2010/main" val="227735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E1A2EE2A-93EA-4F4C-9CAF-97E06189937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0" name="Object 19" hidden="1">
                        <a:extLst>
                          <a:ext uri="{FF2B5EF4-FFF2-40B4-BE49-F238E27FC236}">
                            <a16:creationId xmlns:a16="http://schemas.microsoft.com/office/drawing/2014/main" id="{E1A2EE2A-93EA-4F4C-9CAF-97E06189937A}"/>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C81D7284-B4AC-594C-A200-A0C55A85A5FF}"/>
              </a:ext>
            </a:extLst>
          </p:cNvPr>
          <p:cNvSpPr>
            <a:spLocks noGrp="1"/>
          </p:cNvSpPr>
          <p:nvPr>
            <p:ph type="body" sz="quarter" idx="12"/>
          </p:nvPr>
        </p:nvSpPr>
        <p:spPr>
          <a:xfrm>
            <a:off x="9852661" y="857440"/>
            <a:ext cx="3894344" cy="919795"/>
          </a:xfrm>
        </p:spPr>
        <p:txBody>
          <a:bodyPr/>
          <a:lstStyle/>
          <a:p>
            <a:r>
              <a:rPr lang="en-US" dirty="0">
                <a:latin typeface="Segoe UI" panose="020B0502040204020203" pitchFamily="34" charset="0"/>
                <a:sym typeface="Segoe UI" panose="020B0502040204020203" pitchFamily="34" charset="0"/>
              </a:rPr>
              <a:t>Lots of ed</a:t>
            </a:r>
            <a:r>
              <a:rPr lang="en-US" dirty="0"/>
              <a:t>ucational opportunities.</a:t>
            </a:r>
          </a:p>
          <a:p>
            <a:r>
              <a:rPr lang="en-US" dirty="0">
                <a:latin typeface="Segoe UI" panose="020B0502040204020203" pitchFamily="34" charset="0"/>
                <a:sym typeface="Segoe UI" panose="020B0502040204020203" pitchFamily="34" charset="0"/>
              </a:rPr>
              <a:t>Leading to good jobs.</a:t>
            </a:r>
          </a:p>
          <a:p>
            <a:r>
              <a:rPr lang="en-US" dirty="0">
                <a:latin typeface="Segoe UI" panose="020B0502040204020203" pitchFamily="34" charset="0"/>
                <a:sym typeface="Segoe UI" panose="020B0502040204020203" pitchFamily="34" charset="0"/>
              </a:rPr>
              <a:t>Really.</a:t>
            </a:r>
          </a:p>
        </p:txBody>
      </p:sp>
      <p:sp>
        <p:nvSpPr>
          <p:cNvPr id="3" name="Slide Number Placeholder 2">
            <a:extLst>
              <a:ext uri="{FF2B5EF4-FFF2-40B4-BE49-F238E27FC236}">
                <a16:creationId xmlns:a16="http://schemas.microsoft.com/office/drawing/2014/main" id="{FA12F8CA-6401-8C47-9D1D-DD4E41F7BAEA}"/>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5" name="Title 4">
            <a:extLst>
              <a:ext uri="{FF2B5EF4-FFF2-40B4-BE49-F238E27FC236}">
                <a16:creationId xmlns:a16="http://schemas.microsoft.com/office/drawing/2014/main" id="{607F9F02-746C-CF48-B1DE-31D5C97BA840}"/>
              </a:ext>
            </a:extLst>
          </p:cNvPr>
          <p:cNvSpPr>
            <a:spLocks noGrp="1"/>
          </p:cNvSpPr>
          <p:nvPr>
            <p:ph type="ctrTitle"/>
          </p:nvPr>
        </p:nvSpPr>
        <p:spPr/>
        <p:txBody>
          <a:bodyPr/>
          <a:lstStyle/>
          <a:p>
            <a:r>
              <a:rPr lang="en-US" sz="4000" dirty="0"/>
              <a:t>Life After Graduation </a:t>
            </a:r>
            <a:endParaRPr lang="en-US" sz="4000" dirty="0">
              <a:latin typeface="Segoe UI" panose="020B0502040204020203" pitchFamily="34" charset="0"/>
              <a:sym typeface="Segoe UI" panose="020B0502040204020203" pitchFamily="34" charset="0"/>
            </a:endParaRPr>
          </a:p>
        </p:txBody>
      </p:sp>
      <p:sp>
        <p:nvSpPr>
          <p:cNvPr id="6" name="Text Placeholder 5">
            <a:extLst>
              <a:ext uri="{FF2B5EF4-FFF2-40B4-BE49-F238E27FC236}">
                <a16:creationId xmlns:a16="http://schemas.microsoft.com/office/drawing/2014/main" id="{DDF5DCD9-70A0-624A-8018-89498E2BECB9}"/>
              </a:ext>
            </a:extLst>
          </p:cNvPr>
          <p:cNvSpPr>
            <a:spLocks noGrp="1"/>
          </p:cNvSpPr>
          <p:nvPr>
            <p:ph type="body" sz="quarter" idx="13"/>
          </p:nvPr>
        </p:nvSpPr>
        <p:spPr>
          <a:xfrm>
            <a:off x="9852661" y="2229040"/>
            <a:ext cx="3894344" cy="857577"/>
          </a:xfrm>
        </p:spPr>
        <p:txBody>
          <a:bodyPr/>
          <a:lstStyle/>
          <a:p>
            <a:r>
              <a:rPr lang="en-US" dirty="0"/>
              <a:t>College and trade schools may be </a:t>
            </a:r>
          </a:p>
          <a:p>
            <a:r>
              <a:rPr lang="en-US" dirty="0"/>
              <a:t>c</a:t>
            </a:r>
            <a:r>
              <a:rPr lang="en-US" dirty="0">
                <a:latin typeface="Segoe UI" panose="020B0502040204020203" pitchFamily="34" charset="0"/>
                <a:sym typeface="Segoe UI" panose="020B0502040204020203" pitchFamily="34" charset="0"/>
              </a:rPr>
              <a:t>heaper than yo</a:t>
            </a:r>
            <a:r>
              <a:rPr lang="en-US" dirty="0"/>
              <a:t>u think. </a:t>
            </a:r>
          </a:p>
          <a:p>
            <a:r>
              <a:rPr lang="en-US" dirty="0">
                <a:latin typeface="Segoe UI" panose="020B0502040204020203" pitchFamily="34" charset="0"/>
                <a:sym typeface="Segoe UI" panose="020B0502040204020203" pitchFamily="34" charset="0"/>
              </a:rPr>
              <a:t>How? </a:t>
            </a:r>
          </a:p>
          <a:p>
            <a:endParaRPr lang="en-US" dirty="0"/>
          </a:p>
        </p:txBody>
      </p:sp>
      <p:sp>
        <p:nvSpPr>
          <p:cNvPr id="7" name="Text Placeholder 6">
            <a:extLst>
              <a:ext uri="{FF2B5EF4-FFF2-40B4-BE49-F238E27FC236}">
                <a16:creationId xmlns:a16="http://schemas.microsoft.com/office/drawing/2014/main" id="{6CEB4DD9-4D56-4043-848E-376889406C5C}"/>
              </a:ext>
            </a:extLst>
          </p:cNvPr>
          <p:cNvSpPr>
            <a:spLocks noGrp="1"/>
          </p:cNvSpPr>
          <p:nvPr>
            <p:ph type="body" sz="quarter" idx="14"/>
          </p:nvPr>
        </p:nvSpPr>
        <p:spPr>
          <a:xfrm>
            <a:off x="9852661" y="3600641"/>
            <a:ext cx="3894344" cy="869382"/>
          </a:xfrm>
        </p:spPr>
        <p:txBody>
          <a:bodyPr/>
          <a:lstStyle/>
          <a:p>
            <a:r>
              <a:rPr lang="en-US" dirty="0"/>
              <a:t>There’s government money:</a:t>
            </a:r>
          </a:p>
          <a:p>
            <a:r>
              <a:rPr lang="en-US" dirty="0">
                <a:latin typeface="Segoe UI" panose="020B0502040204020203" pitchFamily="34" charset="0"/>
                <a:sym typeface="Segoe UI" panose="020B0502040204020203" pitchFamily="34" charset="0"/>
              </a:rPr>
              <a:t>Grants, loan</a:t>
            </a:r>
            <a:r>
              <a:rPr lang="en-US" dirty="0"/>
              <a:t>s and work-study.</a:t>
            </a:r>
            <a:endParaRPr lang="en-US" dirty="0">
              <a:latin typeface="Segoe UI" panose="020B0502040204020203" pitchFamily="34" charset="0"/>
              <a:sym typeface="Segoe UI" panose="020B0502040204020203" pitchFamily="34" charset="0"/>
            </a:endParaRPr>
          </a:p>
          <a:p>
            <a:r>
              <a:rPr lang="en-US" dirty="0"/>
              <a:t>Federal and state.</a:t>
            </a:r>
          </a:p>
        </p:txBody>
      </p:sp>
      <p:sp>
        <p:nvSpPr>
          <p:cNvPr id="8" name="Text Placeholder 7">
            <a:extLst>
              <a:ext uri="{FF2B5EF4-FFF2-40B4-BE49-F238E27FC236}">
                <a16:creationId xmlns:a16="http://schemas.microsoft.com/office/drawing/2014/main" id="{D2AED7B2-3114-D845-B4CC-9D0C428BC350}"/>
              </a:ext>
            </a:extLst>
          </p:cNvPr>
          <p:cNvSpPr>
            <a:spLocks noGrp="1"/>
          </p:cNvSpPr>
          <p:nvPr>
            <p:ph type="body" sz="quarter" idx="15"/>
          </p:nvPr>
        </p:nvSpPr>
        <p:spPr>
          <a:xfrm>
            <a:off x="9852661" y="4972240"/>
            <a:ext cx="3894344" cy="858983"/>
          </a:xfrm>
        </p:spPr>
        <p:txBody>
          <a:bodyPr/>
          <a:lstStyle/>
          <a:p>
            <a:r>
              <a:rPr lang="en-US" dirty="0"/>
              <a:t>There’s also college aid:</a:t>
            </a:r>
            <a:endParaRPr lang="en-US" dirty="0">
              <a:latin typeface="Segoe UI" panose="020B0502040204020203" pitchFamily="34" charset="0"/>
              <a:sym typeface="Segoe UI" panose="020B0502040204020203" pitchFamily="34" charset="0"/>
            </a:endParaRPr>
          </a:p>
          <a:p>
            <a:r>
              <a:rPr lang="en-US" dirty="0"/>
              <a:t>For financial need and for merit.</a:t>
            </a:r>
          </a:p>
          <a:p>
            <a:r>
              <a:rPr lang="en-US" dirty="0"/>
              <a:t>Big discounts.</a:t>
            </a:r>
            <a:endParaRPr lang="en-US" dirty="0">
              <a:latin typeface="Segoe UI" panose="020B0502040204020203" pitchFamily="34" charset="0"/>
              <a:sym typeface="Segoe UI" panose="020B0502040204020203" pitchFamily="34" charset="0"/>
            </a:endParaRPr>
          </a:p>
          <a:p>
            <a:endParaRPr lang="en-US" dirty="0"/>
          </a:p>
        </p:txBody>
      </p:sp>
      <p:sp>
        <p:nvSpPr>
          <p:cNvPr id="9" name="Text Placeholder 8">
            <a:extLst>
              <a:ext uri="{FF2B5EF4-FFF2-40B4-BE49-F238E27FC236}">
                <a16:creationId xmlns:a16="http://schemas.microsoft.com/office/drawing/2014/main" id="{D3AE0524-2F9B-DB47-9454-D87F18767398}"/>
              </a:ext>
            </a:extLst>
          </p:cNvPr>
          <p:cNvSpPr>
            <a:spLocks noGrp="1"/>
          </p:cNvSpPr>
          <p:nvPr>
            <p:ph type="body" sz="quarter" idx="16"/>
          </p:nvPr>
        </p:nvSpPr>
        <p:spPr>
          <a:xfrm>
            <a:off x="9852661" y="6343840"/>
            <a:ext cx="3894344" cy="858985"/>
          </a:xfrm>
        </p:spPr>
        <p:txBody>
          <a:bodyPr/>
          <a:lstStyle/>
          <a:p>
            <a:r>
              <a:rPr lang="en-US" dirty="0"/>
              <a:t>How do you get this money?</a:t>
            </a:r>
            <a:endParaRPr lang="en-US" dirty="0">
              <a:latin typeface="Segoe UI" panose="020B0502040204020203" pitchFamily="34" charset="0"/>
              <a:sym typeface="Segoe UI" panose="020B0502040204020203" pitchFamily="34" charset="0"/>
            </a:endParaRPr>
          </a:p>
          <a:p>
            <a:r>
              <a:rPr lang="en-US" dirty="0"/>
              <a:t>Filling out the FAFSA.</a:t>
            </a:r>
          </a:p>
          <a:p>
            <a:r>
              <a:rPr lang="en-US" dirty="0"/>
              <a:t>T</a:t>
            </a:r>
            <a:r>
              <a:rPr lang="en-US" dirty="0">
                <a:latin typeface="Segoe UI" panose="020B0502040204020203" pitchFamily="34" charset="0"/>
                <a:sym typeface="Segoe UI" panose="020B0502040204020203" pitchFamily="34" charset="0"/>
              </a:rPr>
              <a:t>hree easy steps. </a:t>
            </a:r>
          </a:p>
        </p:txBody>
      </p:sp>
      <p:sp>
        <p:nvSpPr>
          <p:cNvPr id="10" name="Text Placeholder 9">
            <a:extLst>
              <a:ext uri="{FF2B5EF4-FFF2-40B4-BE49-F238E27FC236}">
                <a16:creationId xmlns:a16="http://schemas.microsoft.com/office/drawing/2014/main" id="{4319F0E4-09CA-CD48-A0CD-315251113A79}"/>
              </a:ext>
            </a:extLst>
          </p:cNvPr>
          <p:cNvSpPr>
            <a:spLocks noGrp="1"/>
          </p:cNvSpPr>
          <p:nvPr>
            <p:ph type="body" sz="quarter" idx="17"/>
          </p:nvPr>
        </p:nvSpPr>
        <p:spPr>
          <a:xfrm>
            <a:off x="8376782" y="786245"/>
            <a:ext cx="1330407" cy="919796"/>
          </a:xfrm>
        </p:spPr>
        <p:txBody>
          <a:bodyPr anchor="ctr" anchorCtr="0"/>
          <a:lstStyle/>
          <a:p>
            <a:r>
              <a:rPr lang="en-US" dirty="0">
                <a:latin typeface="Segoe UI" panose="020B0502040204020203" pitchFamily="34" charset="0"/>
                <a:sym typeface="Segoe UI" panose="020B0502040204020203" pitchFamily="34" charset="0"/>
              </a:rPr>
              <a:t>1</a:t>
            </a:r>
          </a:p>
        </p:txBody>
      </p:sp>
      <p:sp>
        <p:nvSpPr>
          <p:cNvPr id="11" name="Text Placeholder 10">
            <a:extLst>
              <a:ext uri="{FF2B5EF4-FFF2-40B4-BE49-F238E27FC236}">
                <a16:creationId xmlns:a16="http://schemas.microsoft.com/office/drawing/2014/main" id="{AFADBF5B-D028-C64D-BB4F-6B2D8D7B73B4}"/>
              </a:ext>
            </a:extLst>
          </p:cNvPr>
          <p:cNvSpPr>
            <a:spLocks noGrp="1"/>
          </p:cNvSpPr>
          <p:nvPr>
            <p:ph type="body" sz="quarter" idx="18"/>
          </p:nvPr>
        </p:nvSpPr>
        <p:spPr>
          <a:xfrm>
            <a:off x="8376782" y="2168236"/>
            <a:ext cx="1330407" cy="919796"/>
          </a:xfrm>
        </p:spPr>
        <p:txBody>
          <a:bodyPr anchor="ctr" anchorCtr="0"/>
          <a:lstStyle/>
          <a:p>
            <a:r>
              <a:rPr lang="en-US" dirty="0">
                <a:latin typeface="Segoe UI" panose="020B0502040204020203" pitchFamily="34" charset="0"/>
                <a:sym typeface="Segoe UI" panose="020B0502040204020203" pitchFamily="34" charset="0"/>
              </a:rPr>
              <a:t>2</a:t>
            </a:r>
          </a:p>
        </p:txBody>
      </p:sp>
      <p:sp>
        <p:nvSpPr>
          <p:cNvPr id="12" name="Text Placeholder 11">
            <a:extLst>
              <a:ext uri="{FF2B5EF4-FFF2-40B4-BE49-F238E27FC236}">
                <a16:creationId xmlns:a16="http://schemas.microsoft.com/office/drawing/2014/main" id="{B6D85155-9414-EB4E-A004-897177C640C2}"/>
              </a:ext>
            </a:extLst>
          </p:cNvPr>
          <p:cNvSpPr>
            <a:spLocks noGrp="1"/>
          </p:cNvSpPr>
          <p:nvPr>
            <p:ph type="body" sz="quarter" idx="19"/>
          </p:nvPr>
        </p:nvSpPr>
        <p:spPr>
          <a:xfrm>
            <a:off x="8376782" y="3550227"/>
            <a:ext cx="1330407" cy="919796"/>
          </a:xfrm>
        </p:spPr>
        <p:txBody>
          <a:bodyPr anchor="ctr" anchorCtr="0"/>
          <a:lstStyle/>
          <a:p>
            <a:r>
              <a:rPr lang="en-US" dirty="0">
                <a:latin typeface="Segoe UI" panose="020B0502040204020203" pitchFamily="34" charset="0"/>
                <a:sym typeface="Segoe UI" panose="020B0502040204020203" pitchFamily="34" charset="0"/>
              </a:rPr>
              <a:t>3</a:t>
            </a:r>
          </a:p>
        </p:txBody>
      </p:sp>
      <p:sp>
        <p:nvSpPr>
          <p:cNvPr id="13" name="Text Placeholder 12">
            <a:extLst>
              <a:ext uri="{FF2B5EF4-FFF2-40B4-BE49-F238E27FC236}">
                <a16:creationId xmlns:a16="http://schemas.microsoft.com/office/drawing/2014/main" id="{1EEF1288-A99D-544B-8BFD-0EF3D1169B2F}"/>
              </a:ext>
            </a:extLst>
          </p:cNvPr>
          <p:cNvSpPr>
            <a:spLocks noGrp="1"/>
          </p:cNvSpPr>
          <p:nvPr>
            <p:ph type="body" sz="quarter" idx="20"/>
          </p:nvPr>
        </p:nvSpPr>
        <p:spPr>
          <a:xfrm>
            <a:off x="8376782" y="4911436"/>
            <a:ext cx="1330407" cy="919796"/>
          </a:xfrm>
        </p:spPr>
        <p:txBody>
          <a:bodyPr anchor="ctr" anchorCtr="0"/>
          <a:lstStyle/>
          <a:p>
            <a:r>
              <a:rPr lang="en-US" dirty="0">
                <a:latin typeface="Segoe UI" panose="020B0502040204020203" pitchFamily="34" charset="0"/>
                <a:sym typeface="Segoe UI" panose="020B0502040204020203" pitchFamily="34" charset="0"/>
              </a:rPr>
              <a:t>4</a:t>
            </a:r>
          </a:p>
        </p:txBody>
      </p:sp>
      <p:sp>
        <p:nvSpPr>
          <p:cNvPr id="14" name="Text Placeholder 13">
            <a:extLst>
              <a:ext uri="{FF2B5EF4-FFF2-40B4-BE49-F238E27FC236}">
                <a16:creationId xmlns:a16="http://schemas.microsoft.com/office/drawing/2014/main" id="{3AF40E0E-EEF0-744B-B58D-D939EB787182}"/>
              </a:ext>
            </a:extLst>
          </p:cNvPr>
          <p:cNvSpPr>
            <a:spLocks noGrp="1"/>
          </p:cNvSpPr>
          <p:nvPr>
            <p:ph type="body" sz="quarter" idx="21"/>
          </p:nvPr>
        </p:nvSpPr>
        <p:spPr>
          <a:xfrm>
            <a:off x="8376782" y="6283036"/>
            <a:ext cx="1330407" cy="919796"/>
          </a:xfrm>
        </p:spPr>
        <p:txBody>
          <a:bodyPr anchor="ctr" anchorCtr="0"/>
          <a:lstStyle/>
          <a:p>
            <a:r>
              <a:rPr lang="en-US" dirty="0">
                <a:latin typeface="Segoe UI" panose="020B0502040204020203" pitchFamily="34" charset="0"/>
                <a:sym typeface="Segoe UI" panose="020B0502040204020203" pitchFamily="34" charset="0"/>
              </a:rPr>
              <a:t>5</a:t>
            </a:r>
          </a:p>
        </p:txBody>
      </p:sp>
      <p:cxnSp>
        <p:nvCxnSpPr>
          <p:cNvPr id="15" name="Straight Connector 14">
            <a:extLst>
              <a:ext uri="{FF2B5EF4-FFF2-40B4-BE49-F238E27FC236}">
                <a16:creationId xmlns:a16="http://schemas.microsoft.com/office/drawing/2014/main" id="{E57882E3-63AB-D64E-BDA6-FF439614697A}"/>
              </a:ext>
            </a:extLst>
          </p:cNvPr>
          <p:cNvCxnSpPr>
            <a:cxnSpLocks/>
          </p:cNvCxnSpPr>
          <p:nvPr/>
        </p:nvCxnSpPr>
        <p:spPr>
          <a:xfrm flipH="1">
            <a:off x="8369301" y="653715"/>
            <a:ext cx="580404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6B12618-D0EF-C74B-927E-B65AD0A74DB7}"/>
              </a:ext>
            </a:extLst>
          </p:cNvPr>
          <p:cNvCxnSpPr>
            <a:cxnSpLocks/>
          </p:cNvCxnSpPr>
          <p:nvPr/>
        </p:nvCxnSpPr>
        <p:spPr>
          <a:xfrm flipH="1">
            <a:off x="8369301" y="2025315"/>
            <a:ext cx="580404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BF4B06A-ACC8-2D47-91D1-86AA6B693CB6}"/>
              </a:ext>
            </a:extLst>
          </p:cNvPr>
          <p:cNvCxnSpPr>
            <a:cxnSpLocks/>
          </p:cNvCxnSpPr>
          <p:nvPr/>
        </p:nvCxnSpPr>
        <p:spPr>
          <a:xfrm flipH="1">
            <a:off x="8369301" y="3396915"/>
            <a:ext cx="580404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4CEE762-48FD-D046-B0B3-CE8067400EC5}"/>
              </a:ext>
            </a:extLst>
          </p:cNvPr>
          <p:cNvCxnSpPr>
            <a:cxnSpLocks/>
          </p:cNvCxnSpPr>
          <p:nvPr/>
        </p:nvCxnSpPr>
        <p:spPr>
          <a:xfrm flipH="1">
            <a:off x="8369301" y="4768515"/>
            <a:ext cx="580404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E4E50EF-295B-E444-BD21-64BE358AF9B2}"/>
              </a:ext>
            </a:extLst>
          </p:cNvPr>
          <p:cNvCxnSpPr>
            <a:cxnSpLocks/>
          </p:cNvCxnSpPr>
          <p:nvPr/>
        </p:nvCxnSpPr>
        <p:spPr>
          <a:xfrm flipH="1">
            <a:off x="8369301" y="6140115"/>
            <a:ext cx="5804041" cy="0"/>
          </a:xfrm>
          <a:prstGeom prst="line">
            <a:avLst/>
          </a:prstGeom>
          <a:ln w="12700">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9523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2008081-6142-7644-A030-32FD398C5765}"/>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C2008081-6142-7644-A030-32FD398C576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DE441EC3-6463-F24A-BC2E-736B54D626CD}"/>
              </a:ext>
            </a:extLst>
          </p:cNvPr>
          <p:cNvSpPr>
            <a:spLocks noGrp="1"/>
          </p:cNvSpPr>
          <p:nvPr>
            <p:ph type="sldNum" sz="quarter" idx="4"/>
          </p:nvPr>
        </p:nvSpPr>
        <p:spPr>
          <a:xfrm>
            <a:off x="13892655" y="7612686"/>
            <a:ext cx="370072" cy="174679"/>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3" name="Footer Placeholder 2">
            <a:extLst>
              <a:ext uri="{FF2B5EF4-FFF2-40B4-BE49-F238E27FC236}">
                <a16:creationId xmlns:a16="http://schemas.microsoft.com/office/drawing/2014/main" id="{317FA77E-FF56-2746-8D1A-3F3BFF4FE7D4}"/>
              </a:ext>
            </a:extLst>
          </p:cNvPr>
          <p:cNvSpPr>
            <a:spLocks noGrp="1"/>
          </p:cNvSpPr>
          <p:nvPr>
            <p:ph type="ftr" sz="quarter" idx="3"/>
          </p:nvPr>
        </p:nvSpPr>
        <p:spPr>
          <a:xfrm>
            <a:off x="8946505" y="7615599"/>
            <a:ext cx="4937760" cy="218919"/>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TextBox 5">
            <a:extLst>
              <a:ext uri="{FF2B5EF4-FFF2-40B4-BE49-F238E27FC236}">
                <a16:creationId xmlns:a16="http://schemas.microsoft.com/office/drawing/2014/main" id="{7677E3E2-7D37-432A-EDF5-7C3766563CA8}"/>
              </a:ext>
            </a:extLst>
          </p:cNvPr>
          <p:cNvSpPr txBox="1"/>
          <p:nvPr/>
        </p:nvSpPr>
        <p:spPr>
          <a:xfrm>
            <a:off x="121997" y="5369259"/>
            <a:ext cx="14386405" cy="3477875"/>
          </a:xfrm>
          <a:prstGeom prst="rect">
            <a:avLst/>
          </a:prstGeom>
          <a:noFill/>
        </p:spPr>
        <p:txBody>
          <a:bodyPr wrap="square">
            <a:spAutoFit/>
          </a:bodyPr>
          <a:lstStyle/>
          <a:p>
            <a:r>
              <a:rPr lang="en-US" sz="900" dirty="0"/>
              <a:t>Equitable Financial, Equitable Advisors, its affiliated companies and its associates are not affiliated with any school, state or federal agency and/or educational funding program. Student financial aid programs are subject to change.  While we believe the information in this presentation is current and accurate, any discrepancies between the information provided in this presentation and any information given directly by the state or federal student financial aid programs, the latter will prevail.</a:t>
            </a:r>
          </a:p>
          <a:p>
            <a:endParaRPr lang="en-US" sz="900" dirty="0"/>
          </a:p>
          <a:p>
            <a:r>
              <a:rPr lang="en-US" sz="900" dirty="0"/>
              <a:t>Through the Equitable Foundation, we actively contribute to the betterment of students’ education and support for educators. We aid students by providing grants through our Equitable Excellence scholarships ®. </a:t>
            </a:r>
          </a:p>
          <a:p>
            <a:endParaRPr lang="en-US" sz="900" dirty="0"/>
          </a:p>
          <a:p>
            <a:r>
              <a:rPr lang="en-US" sz="900" dirty="0"/>
              <a:t>Please be advised that this presentation is not intended as legal or tax advice. Accordingly, any tax information provided in this presentation is not intended or written to be used, and cannot be used, by any taxpayer for the purpose of avoiding penalties that may be imposed on the taxpayer. The tax information was written to support the promotion or marketing of the transaction(s) or matter(s) addressed, and you should seek advice based on your particular circumstances from an independent tax advisor.​</a:t>
            </a:r>
          </a:p>
          <a:p>
            <a:endParaRPr lang="en-US" sz="900" dirty="0"/>
          </a:p>
          <a:p>
            <a:r>
              <a:rPr lang="en-US" sz="900" dirty="0"/>
              <a:t>Equitable Advisors financial professionals offer securities through Equitable Advisors, LLC (NY, NY (212) 314-4600), member FINRA, SIPC (Equitable Financial Advisors in MI &amp; TN). Annuity and insurance products offered through Equitable Network, LLC. Equitable Network conducts business in CA as Equitable Network Insurance Agency of California, LLC; in UT as Equitable Network Insurance Agency of Utah, LLC and in PR as Equitable Network of Puerto Rico, Inc. </a:t>
            </a:r>
            <a:r>
              <a:rPr lang="en-US" sz="900" b="1" i="1" dirty="0"/>
              <a:t>Individuals may transact business, which includes offering products and services and/or responding to inquiries, only in state(s) in which they are properly registered and/or licensed.</a:t>
            </a:r>
          </a:p>
          <a:p>
            <a:endParaRPr lang="en-US" sz="900" dirty="0"/>
          </a:p>
          <a:p>
            <a:r>
              <a:rPr lang="en-US" sz="900" dirty="0"/>
              <a:t>Equitable is the brand name of the retirement and protection subsidiaries of Equitable Holdings, Inc., including Equitable Financial Life Insurance Company (Equitable Financial) (NY, NY); Equitable Financial Life Insurance Company of America (Equitable America), an AZ stock company with an administrative office located in Charlotte, NC; and Equitable Distributors, LLC. Equitable Advisors is the brand name of Equitable Advisors, LLC (member HYPERLINK "https://finra.org"</a:t>
            </a:r>
            <a:r>
              <a:rPr lang="en-US" sz="900" u="sng" dirty="0"/>
              <a:t>FINRA, HYPERLINK "https://sipc.org"SIPC) (Equitable Financial Advisors in MI &amp; TN). The obligations of Equitable Financial and Equitable America are backed solely by their claims-paying abilities.</a:t>
            </a:r>
          </a:p>
          <a:p>
            <a:endParaRPr lang="en-US" sz="900" u="sng" dirty="0"/>
          </a:p>
          <a:p>
            <a:r>
              <a:rPr lang="en-US" sz="900" u="sng" dirty="0"/>
              <a:t>© 2024 Equitable Holdings, Inc. All rights reserved.</a:t>
            </a:r>
          </a:p>
          <a:p>
            <a:r>
              <a:rPr lang="en-US" sz="900" u="sng" dirty="0"/>
              <a:t>1345 Avenue of the Americas, NY, NY 10105. (212) 554-1234</a:t>
            </a:r>
          </a:p>
          <a:p>
            <a:endParaRPr lang="en-US" sz="900" u="sng" dirty="0"/>
          </a:p>
          <a:p>
            <a:r>
              <a:rPr lang="en-US" sz="900" dirty="0">
                <a:solidFill>
                  <a:srgbClr val="000000"/>
                </a:solidFill>
                <a:latin typeface="Segoe UI" panose="020B0502040204020203" pitchFamily="34" charset="0"/>
              </a:rPr>
              <a:t>GE-6944839.1 (8/24)(Exp. 8/26)</a:t>
            </a:r>
            <a:endParaRPr lang="en-US" sz="1200" dirty="0">
              <a:latin typeface="Segoe UI" panose="020B0502040204020203" pitchFamily="34" charset="0"/>
              <a:sym typeface="Segoe UI" panose="020B0502040204020203" pitchFamily="34" charset="0"/>
            </a:endParaRPr>
          </a:p>
          <a:p>
            <a:endParaRPr lang="en-US" sz="1000" u="sng" dirty="0"/>
          </a:p>
          <a:p>
            <a:endParaRPr lang="en-US" sz="1000" u="sng" dirty="0"/>
          </a:p>
          <a:p>
            <a:endParaRPr lang="en-US" sz="1000" u="sng" dirty="0"/>
          </a:p>
          <a:p>
            <a:endParaRPr lang="en-US" sz="1000" u="sng" dirty="0"/>
          </a:p>
        </p:txBody>
      </p:sp>
    </p:spTree>
    <p:extLst>
      <p:ext uri="{BB962C8B-B14F-4D97-AF65-F5344CB8AC3E}">
        <p14:creationId xmlns:p14="http://schemas.microsoft.com/office/powerpoint/2010/main" val="281291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5B5AE9-6D85-2742-9606-8A027C0E291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835B5AE9-6D85-2742-9606-8A027C0E291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C708F31-3102-7D4A-8CD9-A137AD6A0043}"/>
              </a:ext>
            </a:extLst>
          </p:cNvPr>
          <p:cNvSpPr>
            <a:spLocks noGrp="1"/>
          </p:cNvSpPr>
          <p:nvPr>
            <p:ph type="ctrTitle"/>
          </p:nvPr>
        </p:nvSpPr>
        <p:spPr>
          <a:xfrm>
            <a:off x="168603" y="78059"/>
            <a:ext cx="2443795" cy="2286000"/>
          </a:xfrm>
        </p:spPr>
        <p:txBody>
          <a:bodyPr>
            <a:normAutofit/>
          </a:bodyPr>
          <a:lstStyle/>
          <a:p>
            <a:r>
              <a:rPr lang="en-US" dirty="0"/>
              <a:t>1</a:t>
            </a:r>
          </a:p>
        </p:txBody>
      </p:sp>
      <p:sp>
        <p:nvSpPr>
          <p:cNvPr id="3" name="Subtitle 2">
            <a:extLst>
              <a:ext uri="{FF2B5EF4-FFF2-40B4-BE49-F238E27FC236}">
                <a16:creationId xmlns:a16="http://schemas.microsoft.com/office/drawing/2014/main" id="{D4C1D11F-AB98-0C41-B9D5-F11C23AE1011}"/>
              </a:ext>
            </a:extLst>
          </p:cNvPr>
          <p:cNvSpPr>
            <a:spLocks noGrp="1"/>
          </p:cNvSpPr>
          <p:nvPr>
            <p:ph type="subTitle" idx="1"/>
          </p:nvPr>
        </p:nvSpPr>
        <p:spPr/>
        <p:txBody>
          <a:bodyPr/>
          <a:lstStyle/>
          <a:p>
            <a:pPr defTabSz="1097253">
              <a:spcBef>
                <a:spcPts val="0"/>
              </a:spcBef>
            </a:pPr>
            <a:r>
              <a:rPr lang="en-US" dirty="0">
                <a:solidFill>
                  <a:srgbClr val="002577"/>
                </a:solidFill>
              </a:rPr>
              <a:t>Educational</a:t>
            </a:r>
          </a:p>
          <a:p>
            <a:pPr defTabSz="1097253">
              <a:spcBef>
                <a:spcPts val="0"/>
              </a:spcBef>
            </a:pPr>
            <a:r>
              <a:rPr lang="en-US" dirty="0">
                <a:solidFill>
                  <a:srgbClr val="002577"/>
                </a:solidFill>
              </a:rPr>
              <a:t>Opportunities &amp;</a:t>
            </a:r>
            <a:r>
              <a:rPr lang="en-US" dirty="0">
                <a:solidFill>
                  <a:srgbClr val="002577"/>
                </a:solidFill>
                <a:latin typeface="Segoe UI" panose="020B0502040204020203" pitchFamily="34" charset="0"/>
                <a:sym typeface="Segoe UI" panose="020B0502040204020203" pitchFamily="34" charset="0"/>
              </a:rPr>
              <a:t> </a:t>
            </a:r>
          </a:p>
          <a:p>
            <a:pPr defTabSz="1097253">
              <a:spcBef>
                <a:spcPts val="0"/>
              </a:spcBef>
            </a:pPr>
            <a:r>
              <a:rPr lang="en-US" dirty="0">
                <a:solidFill>
                  <a:srgbClr val="002577"/>
                </a:solidFill>
              </a:rPr>
              <a:t>Good Jobs</a:t>
            </a:r>
            <a:endParaRPr lang="en-US" dirty="0">
              <a:solidFill>
                <a:srgbClr val="002577"/>
              </a:solidFill>
              <a:latin typeface="Segoe UI" panose="020B0502040204020203" pitchFamily="34" charset="0"/>
              <a:sym typeface="Segoe UI" panose="020B0502040204020203" pitchFamily="34" charset="0"/>
            </a:endParaRPr>
          </a:p>
        </p:txBody>
      </p:sp>
      <p:sp>
        <p:nvSpPr>
          <p:cNvPr id="6" name="Slide Number Placeholder 5">
            <a:extLst>
              <a:ext uri="{FF2B5EF4-FFF2-40B4-BE49-F238E27FC236}">
                <a16:creationId xmlns:a16="http://schemas.microsoft.com/office/drawing/2014/main" id="{32A20748-B3E3-974B-89F5-AC86AE5F971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7" name="Footer Placeholder 3">
            <a:extLst>
              <a:ext uri="{FF2B5EF4-FFF2-40B4-BE49-F238E27FC236}">
                <a16:creationId xmlns:a16="http://schemas.microsoft.com/office/drawing/2014/main" id="{29D70CEE-BBD8-D949-9CC6-7212A6C155D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rPr>
              <a:t>Presentation Title Here – Month 00, 000</a:t>
            </a:r>
          </a:p>
        </p:txBody>
      </p:sp>
    </p:spTree>
    <p:extLst>
      <p:ext uri="{BB962C8B-B14F-4D97-AF65-F5344CB8AC3E}">
        <p14:creationId xmlns:p14="http://schemas.microsoft.com/office/powerpoint/2010/main" val="316572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
        <p:nvSpPr>
          <p:cNvPr id="1233" name="Google Shape;1233;p63"/>
          <p:cNvSpPr txBox="1">
            <a:spLocks noGrp="1"/>
          </p:cNvSpPr>
          <p:nvPr>
            <p:ph type="title" idx="2"/>
          </p:nvPr>
        </p:nvSpPr>
        <p:spPr>
          <a:xfrm>
            <a:off x="7200900" y="386039"/>
            <a:ext cx="5930900" cy="3078961"/>
          </a:xfrm>
          <a:prstGeom prst="rect">
            <a:avLst/>
          </a:prstGeom>
        </p:spPr>
        <p:txBody>
          <a:bodyPr spcFirstLastPara="1" wrap="square" lIns="146280" tIns="146280" rIns="146280" bIns="146280" anchor="b" anchorCtr="0">
            <a:noAutofit/>
          </a:bodyPr>
          <a:lstStyle/>
          <a:p>
            <a:r>
              <a:rPr lang="en" sz="4800" b="1" dirty="0">
                <a:latin typeface="Segoe UI" panose="020B0502040204020203" pitchFamily="34" charset="0"/>
                <a:cs typeface="Segoe UI" panose="020B0502040204020203" pitchFamily="34" charset="0"/>
              </a:rPr>
              <a:t>What kind of college or training do you think </a:t>
            </a:r>
            <a:endParaRPr sz="4800" b="1" dirty="0">
              <a:latin typeface="Segoe UI" panose="020B0502040204020203" pitchFamily="34" charset="0"/>
              <a:cs typeface="Segoe UI" panose="020B0502040204020203" pitchFamily="34" charset="0"/>
            </a:endParaRPr>
          </a:p>
          <a:p>
            <a:r>
              <a:rPr lang="en" sz="4800" b="1" dirty="0">
                <a:latin typeface="Segoe UI" panose="020B0502040204020203" pitchFamily="34" charset="0"/>
                <a:cs typeface="Segoe UI" panose="020B0502040204020203" pitchFamily="34" charset="0"/>
              </a:rPr>
              <a:t>you will need?</a:t>
            </a:r>
            <a:r>
              <a:rPr lang="en" dirty="0"/>
              <a:t> </a:t>
            </a:r>
            <a:r>
              <a:rPr lang="en" sz="4640" dirty="0"/>
              <a:t> </a:t>
            </a:r>
            <a:endParaRPr sz="4640" dirty="0"/>
          </a:p>
        </p:txBody>
      </p:sp>
      <p:pic>
        <p:nvPicPr>
          <p:cNvPr id="1234" name="Google Shape;1234;p63"/>
          <p:cNvPicPr preferRelativeResize="0"/>
          <p:nvPr/>
        </p:nvPicPr>
        <p:blipFill>
          <a:blip r:embed="rId3">
            <a:alphaModFix/>
          </a:blip>
          <a:stretch>
            <a:fillRect/>
          </a:stretch>
        </p:blipFill>
        <p:spPr>
          <a:xfrm>
            <a:off x="7970280" y="3465001"/>
            <a:ext cx="5468720" cy="28369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65"/>
          <p:cNvSpPr txBox="1">
            <a:spLocks noGrp="1"/>
          </p:cNvSpPr>
          <p:nvPr>
            <p:ph type="body" idx="1"/>
          </p:nvPr>
        </p:nvSpPr>
        <p:spPr>
          <a:xfrm>
            <a:off x="342146" y="459463"/>
            <a:ext cx="10058400" cy="1399611"/>
          </a:xfrm>
          <a:prstGeom prst="rect">
            <a:avLst/>
          </a:prstGeom>
          <a:noFill/>
          <a:ln>
            <a:noFill/>
          </a:ln>
        </p:spPr>
        <p:txBody>
          <a:bodyPr spcFirstLastPara="1" wrap="square" lIns="91440" tIns="45720" rIns="91440" bIns="45720" anchor="t" anchorCtr="0">
            <a:noAutofit/>
          </a:bodyPr>
          <a:lstStyle/>
          <a:p>
            <a:pPr marL="0" indent="0">
              <a:spcBef>
                <a:spcPts val="0"/>
              </a:spcBef>
            </a:pPr>
            <a:r>
              <a:rPr lang="en" sz="4800" dirty="0">
                <a:solidFill>
                  <a:schemeClr val="dk1"/>
                </a:solidFill>
                <a:latin typeface="Actor"/>
                <a:ea typeface="Actor"/>
                <a:cs typeface="Actor"/>
                <a:sym typeface="Actor"/>
              </a:rPr>
              <a:t>Life After Graduation:</a:t>
            </a:r>
            <a:endParaRPr sz="4800" dirty="0">
              <a:solidFill>
                <a:schemeClr val="dk1"/>
              </a:solidFill>
              <a:latin typeface="Actor"/>
              <a:ea typeface="Actor"/>
              <a:cs typeface="Actor"/>
              <a:sym typeface="Actor"/>
            </a:endParaRPr>
          </a:p>
          <a:p>
            <a:pPr marL="0" indent="0"/>
            <a:r>
              <a:rPr lang="en" sz="4800" dirty="0">
                <a:solidFill>
                  <a:schemeClr val="dk1"/>
                </a:solidFill>
                <a:latin typeface="Actor"/>
                <a:ea typeface="Actor"/>
                <a:cs typeface="Actor"/>
                <a:sym typeface="Actor"/>
              </a:rPr>
              <a:t>Good Jobs at All Education Levels</a:t>
            </a:r>
            <a:endParaRPr sz="4800" dirty="0">
              <a:solidFill>
                <a:schemeClr val="dk1"/>
              </a:solidFill>
              <a:latin typeface="Actor"/>
              <a:ea typeface="Actor"/>
              <a:cs typeface="Actor"/>
              <a:sym typeface="Actor"/>
            </a:endParaRPr>
          </a:p>
          <a:p>
            <a:pPr marL="0" indent="0">
              <a:spcAft>
                <a:spcPts val="1920"/>
              </a:spcAft>
            </a:pPr>
            <a:endParaRPr sz="2880" dirty="0">
              <a:solidFill>
                <a:schemeClr val="dk1"/>
              </a:solidFill>
              <a:latin typeface="Actor"/>
              <a:ea typeface="Actor"/>
              <a:cs typeface="Actor"/>
              <a:sym typeface="Actor"/>
            </a:endParaRPr>
          </a:p>
        </p:txBody>
      </p:sp>
      <p:sp>
        <p:nvSpPr>
          <p:cNvPr id="1246" name="Google Shape;1246;p65"/>
          <p:cNvSpPr txBox="1">
            <a:spLocks noGrp="1"/>
          </p:cNvSpPr>
          <p:nvPr>
            <p:ph type="body" idx="2"/>
          </p:nvPr>
        </p:nvSpPr>
        <p:spPr>
          <a:xfrm>
            <a:off x="373162" y="4525081"/>
            <a:ext cx="3028406" cy="273050"/>
          </a:xfrm>
          <a:prstGeom prst="rect">
            <a:avLst/>
          </a:prstGeom>
          <a:noFill/>
          <a:ln>
            <a:noFill/>
          </a:ln>
        </p:spPr>
        <p:txBody>
          <a:bodyPr spcFirstLastPara="1" wrap="square" lIns="91440" tIns="45720" rIns="91440" bIns="45720" anchor="t" anchorCtr="0">
            <a:noAutofit/>
          </a:bodyPr>
          <a:lstStyle/>
          <a:p>
            <a:pPr marL="0" indent="0">
              <a:spcBef>
                <a:spcPts val="0"/>
              </a:spcBef>
              <a:spcAft>
                <a:spcPts val="1920"/>
              </a:spcAft>
            </a:pPr>
            <a:r>
              <a:rPr lang="en">
                <a:latin typeface="Actor"/>
                <a:ea typeface="Actor"/>
                <a:cs typeface="Actor"/>
                <a:sym typeface="Actor"/>
              </a:rPr>
              <a:t>Medical &amp; Mental Health</a:t>
            </a:r>
            <a:endParaRPr sz="2080">
              <a:latin typeface="Actor"/>
              <a:ea typeface="Actor"/>
              <a:cs typeface="Actor"/>
              <a:sym typeface="Actor"/>
            </a:endParaRPr>
          </a:p>
        </p:txBody>
      </p:sp>
      <p:sp>
        <p:nvSpPr>
          <p:cNvPr id="1247" name="Google Shape;1247;p65"/>
          <p:cNvSpPr txBox="1">
            <a:spLocks noGrp="1"/>
          </p:cNvSpPr>
          <p:nvPr>
            <p:ph type="body" idx="3"/>
          </p:nvPr>
        </p:nvSpPr>
        <p:spPr>
          <a:xfrm>
            <a:off x="3823373" y="4525081"/>
            <a:ext cx="3028406" cy="273050"/>
          </a:xfrm>
          <a:prstGeom prst="rect">
            <a:avLst/>
          </a:prstGeom>
          <a:noFill/>
          <a:ln>
            <a:noFill/>
          </a:ln>
        </p:spPr>
        <p:txBody>
          <a:bodyPr spcFirstLastPara="1" wrap="square" lIns="91440" tIns="45720" rIns="91440" bIns="45720" anchor="t" anchorCtr="0">
            <a:noAutofit/>
          </a:bodyPr>
          <a:lstStyle/>
          <a:p>
            <a:pPr marL="0" indent="0">
              <a:spcBef>
                <a:spcPts val="0"/>
              </a:spcBef>
            </a:pPr>
            <a:r>
              <a:rPr lang="en">
                <a:latin typeface="Actor"/>
                <a:ea typeface="Actor"/>
                <a:cs typeface="Actor"/>
                <a:sym typeface="Actor"/>
              </a:rPr>
              <a:t>Business &amp; Trades</a:t>
            </a:r>
            <a:endParaRPr sz="1440">
              <a:latin typeface="Actor"/>
              <a:ea typeface="Actor"/>
              <a:cs typeface="Actor"/>
              <a:sym typeface="Actor"/>
            </a:endParaRPr>
          </a:p>
          <a:p>
            <a:pPr marL="0" indent="0">
              <a:spcAft>
                <a:spcPts val="1920"/>
              </a:spcAft>
            </a:pPr>
            <a:endParaRPr/>
          </a:p>
        </p:txBody>
      </p:sp>
      <p:sp>
        <p:nvSpPr>
          <p:cNvPr id="1248" name="Google Shape;1248;p65"/>
          <p:cNvSpPr txBox="1">
            <a:spLocks noGrp="1"/>
          </p:cNvSpPr>
          <p:nvPr>
            <p:ph type="body" idx="4"/>
          </p:nvPr>
        </p:nvSpPr>
        <p:spPr>
          <a:xfrm>
            <a:off x="7301863" y="4525081"/>
            <a:ext cx="3028406" cy="273050"/>
          </a:xfrm>
          <a:prstGeom prst="rect">
            <a:avLst/>
          </a:prstGeom>
          <a:noFill/>
          <a:ln>
            <a:noFill/>
          </a:ln>
        </p:spPr>
        <p:txBody>
          <a:bodyPr spcFirstLastPara="1" wrap="square" lIns="91440" tIns="45720" rIns="91440" bIns="45720" anchor="t" anchorCtr="0">
            <a:noAutofit/>
          </a:bodyPr>
          <a:lstStyle/>
          <a:p>
            <a:pPr marL="0" indent="0">
              <a:spcBef>
                <a:spcPts val="0"/>
              </a:spcBef>
            </a:pPr>
            <a:r>
              <a:rPr lang="en" sz="1600">
                <a:latin typeface="Actor"/>
                <a:ea typeface="Actor"/>
                <a:cs typeface="Actor"/>
                <a:sym typeface="Actor"/>
              </a:rPr>
              <a:t>Technology &amp; Consulting</a:t>
            </a:r>
            <a:endParaRPr sz="1920">
              <a:latin typeface="Actor"/>
              <a:ea typeface="Actor"/>
              <a:cs typeface="Actor"/>
              <a:sym typeface="Actor"/>
            </a:endParaRPr>
          </a:p>
          <a:p>
            <a:pPr marL="0" indent="0">
              <a:spcAft>
                <a:spcPts val="1920"/>
              </a:spcAft>
            </a:pPr>
            <a:endParaRPr/>
          </a:p>
        </p:txBody>
      </p:sp>
      <p:sp>
        <p:nvSpPr>
          <p:cNvPr id="1249" name="Google Shape;1249;p65"/>
          <p:cNvSpPr txBox="1">
            <a:spLocks noGrp="1"/>
          </p:cNvSpPr>
          <p:nvPr>
            <p:ph type="body" idx="5"/>
          </p:nvPr>
        </p:nvSpPr>
        <p:spPr>
          <a:xfrm>
            <a:off x="10770880" y="4525080"/>
            <a:ext cx="3028320" cy="273120"/>
          </a:xfrm>
          <a:prstGeom prst="rect">
            <a:avLst/>
          </a:prstGeom>
          <a:noFill/>
          <a:ln>
            <a:noFill/>
          </a:ln>
        </p:spPr>
        <p:txBody>
          <a:bodyPr spcFirstLastPara="1" wrap="square" lIns="91440" tIns="45720" rIns="91440" bIns="45720" anchor="t" anchorCtr="0">
            <a:noAutofit/>
          </a:bodyPr>
          <a:lstStyle/>
          <a:p>
            <a:pPr marL="0" indent="0">
              <a:spcBef>
                <a:spcPts val="0"/>
              </a:spcBef>
            </a:pPr>
            <a:r>
              <a:rPr lang="en" sz="1600">
                <a:latin typeface="Actor"/>
                <a:ea typeface="Actor"/>
                <a:cs typeface="Actor"/>
                <a:sym typeface="Actor"/>
              </a:rPr>
              <a:t>Security &amp; Policing</a:t>
            </a:r>
            <a:endParaRPr sz="1920">
              <a:latin typeface="Actor"/>
              <a:ea typeface="Actor"/>
              <a:cs typeface="Actor"/>
              <a:sym typeface="Actor"/>
            </a:endParaRPr>
          </a:p>
          <a:p>
            <a:pPr marL="0" indent="0">
              <a:spcAft>
                <a:spcPts val="1920"/>
              </a:spcAft>
            </a:pPr>
            <a:endParaRPr/>
          </a:p>
        </p:txBody>
      </p:sp>
      <p:pic>
        <p:nvPicPr>
          <p:cNvPr id="1250" name="Google Shape;1250;p65"/>
          <p:cNvPicPr preferRelativeResize="0">
            <a:picLocks noGrp="1"/>
          </p:cNvPicPr>
          <p:nvPr>
            <p:ph type="pic" idx="6"/>
          </p:nvPr>
        </p:nvPicPr>
        <p:blipFill>
          <a:blip r:embed="rId3"/>
          <a:srcRect/>
          <a:stretch/>
        </p:blipFill>
        <p:spPr>
          <a:xfrm>
            <a:off x="291924" y="3072385"/>
            <a:ext cx="1371598" cy="1371598"/>
          </a:xfrm>
          <a:prstGeom prst="rect">
            <a:avLst/>
          </a:prstGeom>
          <a:noFill/>
          <a:ln>
            <a:noFill/>
          </a:ln>
        </p:spPr>
      </p:pic>
      <p:pic>
        <p:nvPicPr>
          <p:cNvPr id="1251" name="Google Shape;1251;p65"/>
          <p:cNvPicPr preferRelativeResize="0">
            <a:picLocks noGrp="1"/>
          </p:cNvPicPr>
          <p:nvPr>
            <p:ph type="pic" idx="7"/>
          </p:nvPr>
        </p:nvPicPr>
        <p:blipFill>
          <a:blip r:embed="rId4"/>
          <a:srcRect/>
          <a:stretch/>
        </p:blipFill>
        <p:spPr>
          <a:xfrm>
            <a:off x="3823373" y="3183310"/>
            <a:ext cx="1042416" cy="1042416"/>
          </a:xfrm>
          <a:prstGeom prst="rect">
            <a:avLst/>
          </a:prstGeom>
          <a:noFill/>
          <a:ln>
            <a:noFill/>
          </a:ln>
        </p:spPr>
      </p:pic>
      <p:pic>
        <p:nvPicPr>
          <p:cNvPr id="1252" name="Google Shape;1252;p65"/>
          <p:cNvPicPr preferRelativeResize="0">
            <a:picLocks noGrp="1"/>
          </p:cNvPicPr>
          <p:nvPr>
            <p:ph type="pic" idx="8"/>
          </p:nvPr>
        </p:nvPicPr>
        <p:blipFill>
          <a:blip r:embed="rId5"/>
          <a:srcRect l="11727" r="11727"/>
          <a:stretch/>
        </p:blipFill>
        <p:spPr>
          <a:xfrm>
            <a:off x="7245950" y="3182265"/>
            <a:ext cx="882048" cy="1152298"/>
          </a:xfrm>
          <a:prstGeom prst="rect">
            <a:avLst/>
          </a:prstGeom>
          <a:noFill/>
          <a:ln>
            <a:noFill/>
          </a:ln>
        </p:spPr>
      </p:pic>
      <p:pic>
        <p:nvPicPr>
          <p:cNvPr id="1253" name="Google Shape;1253;p65"/>
          <p:cNvPicPr preferRelativeResize="0">
            <a:picLocks noGrp="1"/>
          </p:cNvPicPr>
          <p:nvPr>
            <p:ph type="pic" idx="9"/>
          </p:nvPr>
        </p:nvPicPr>
        <p:blipFill>
          <a:blip r:embed="rId6"/>
          <a:srcRect/>
          <a:stretch/>
        </p:blipFill>
        <p:spPr>
          <a:xfrm>
            <a:off x="10775121" y="3182281"/>
            <a:ext cx="1179640" cy="1152280"/>
          </a:xfrm>
          <a:prstGeom prst="rect">
            <a:avLst/>
          </a:prstGeom>
          <a:noFill/>
          <a:ln>
            <a:noFill/>
          </a:ln>
        </p:spPr>
      </p:pic>
      <p:sp>
        <p:nvSpPr>
          <p:cNvPr id="1254" name="Google Shape;1254;p65"/>
          <p:cNvSpPr txBox="1">
            <a:spLocks noGrp="1"/>
          </p:cNvSpPr>
          <p:nvPr>
            <p:ph type="body" idx="13"/>
          </p:nvPr>
        </p:nvSpPr>
        <p:spPr>
          <a:xfrm>
            <a:off x="3837000" y="4820240"/>
            <a:ext cx="2752320" cy="2970240"/>
          </a:xfrm>
          <a:prstGeom prst="rect">
            <a:avLst/>
          </a:prstGeom>
          <a:noFill/>
          <a:ln>
            <a:noFill/>
          </a:ln>
        </p:spPr>
        <p:txBody>
          <a:bodyPr spcFirstLastPara="1" wrap="square" lIns="91440" tIns="45720" rIns="91440" bIns="45720" anchor="t" anchorCtr="0">
            <a:noAutofit/>
          </a:bodyPr>
          <a:lstStyle/>
          <a:p>
            <a:pPr marL="0" indent="0">
              <a:lnSpc>
                <a:spcPct val="114285"/>
              </a:lnSpc>
              <a:buClr>
                <a:srgbClr val="002677"/>
              </a:buClr>
              <a:buSzPts val="900"/>
            </a:pPr>
            <a:r>
              <a:rPr lang="en" sz="1600" b="1" dirty="0">
                <a:solidFill>
                  <a:srgbClr val="002677"/>
                </a:solidFill>
                <a:latin typeface="Actor"/>
                <a:ea typeface="Actor"/>
                <a:cs typeface="Actor"/>
                <a:sym typeface="Actor"/>
              </a:rPr>
              <a:t>Bartender to CEO</a:t>
            </a:r>
            <a:endParaRPr sz="160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Sales/Customer Service</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Bookkeeper/Admin Asst</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Carpentry &amp; Construction</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Plumbing or Building </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Business Owner</a:t>
            </a:r>
            <a:endParaRPr sz="1440" b="1" dirty="0">
              <a:latin typeface="Actor"/>
              <a:ea typeface="Actor"/>
              <a:cs typeface="Actor"/>
              <a:sym typeface="Actor"/>
            </a:endParaRPr>
          </a:p>
          <a:p>
            <a:pPr marL="243840" indent="-254000">
              <a:lnSpc>
                <a:spcPct val="128333"/>
              </a:lnSpc>
              <a:spcBef>
                <a:spcPts val="800"/>
              </a:spcBef>
              <a:buSzPts val="900"/>
              <a:buFont typeface="Actor"/>
              <a:buChar char="o"/>
            </a:pPr>
            <a:r>
              <a:rPr lang="en" sz="1440" b="1" dirty="0">
                <a:latin typeface="Actor"/>
                <a:ea typeface="Actor"/>
                <a:cs typeface="Actor"/>
                <a:sym typeface="Actor"/>
              </a:rPr>
              <a:t>CEO</a:t>
            </a:r>
            <a:endParaRPr sz="1440" b="1" dirty="0">
              <a:latin typeface="Actor"/>
              <a:ea typeface="Actor"/>
              <a:cs typeface="Actor"/>
              <a:sym typeface="Actor"/>
            </a:endParaRPr>
          </a:p>
        </p:txBody>
      </p:sp>
      <p:sp>
        <p:nvSpPr>
          <p:cNvPr id="1255" name="Google Shape;1255;p65"/>
          <p:cNvSpPr txBox="1">
            <a:spLocks noGrp="1"/>
          </p:cNvSpPr>
          <p:nvPr>
            <p:ph type="body" idx="14"/>
          </p:nvPr>
        </p:nvSpPr>
        <p:spPr>
          <a:xfrm>
            <a:off x="367920" y="4820240"/>
            <a:ext cx="2752320" cy="3084480"/>
          </a:xfrm>
          <a:prstGeom prst="rect">
            <a:avLst/>
          </a:prstGeom>
          <a:noFill/>
          <a:ln>
            <a:noFill/>
          </a:ln>
        </p:spPr>
        <p:txBody>
          <a:bodyPr spcFirstLastPara="1" wrap="square" lIns="91440" tIns="45720" rIns="91440" bIns="45720" anchor="t" anchorCtr="0">
            <a:noAutofit/>
          </a:bodyPr>
          <a:lstStyle/>
          <a:p>
            <a:pPr marL="0" indent="0">
              <a:lnSpc>
                <a:spcPct val="114285"/>
              </a:lnSpc>
              <a:buClr>
                <a:srgbClr val="002677"/>
              </a:buClr>
              <a:buSzPts val="900"/>
            </a:pPr>
            <a:r>
              <a:rPr lang="en" sz="1600" b="1" dirty="0">
                <a:solidFill>
                  <a:srgbClr val="002677"/>
                </a:solidFill>
                <a:latin typeface="Actor"/>
                <a:ea typeface="Actor"/>
                <a:cs typeface="Actor"/>
                <a:sym typeface="Actor"/>
              </a:rPr>
              <a:t>EMT to Brain Surgeon  </a:t>
            </a:r>
            <a:endParaRPr sz="160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Medical Technician </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Phlebotomist</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Social Worker </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LPN/Registered Nurse</a:t>
            </a:r>
            <a:endParaRPr sz="1440" b="1" dirty="0">
              <a:latin typeface="Actor"/>
              <a:ea typeface="Actor"/>
              <a:cs typeface="Actor"/>
              <a:sym typeface="Actor"/>
            </a:endParaRPr>
          </a:p>
          <a:p>
            <a:pPr marL="243840" indent="-254000">
              <a:lnSpc>
                <a:spcPct val="128333"/>
              </a:lnSpc>
              <a:spcBef>
                <a:spcPts val="800"/>
              </a:spcBef>
              <a:buSzPts val="900"/>
              <a:buFont typeface="Actor"/>
              <a:buChar char="o"/>
            </a:pPr>
            <a:r>
              <a:rPr lang="en" sz="1440" b="1" dirty="0">
                <a:latin typeface="Actor"/>
                <a:ea typeface="Actor"/>
                <a:cs typeface="Actor"/>
                <a:sym typeface="Actor"/>
              </a:rPr>
              <a:t>Nurse Practitioner</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Doctors/Psychiatrist </a:t>
            </a:r>
            <a:endParaRPr sz="1440" b="1" dirty="0">
              <a:latin typeface="Actor"/>
              <a:ea typeface="Actor"/>
              <a:cs typeface="Actor"/>
              <a:sym typeface="Actor"/>
            </a:endParaRPr>
          </a:p>
          <a:p>
            <a:pPr marL="0" indent="0"/>
            <a:endParaRPr sz="1440" dirty="0">
              <a:solidFill>
                <a:srgbClr val="002677"/>
              </a:solidFill>
            </a:endParaRPr>
          </a:p>
        </p:txBody>
      </p:sp>
      <p:sp>
        <p:nvSpPr>
          <p:cNvPr id="1256" name="Google Shape;1256;p65"/>
          <p:cNvSpPr txBox="1">
            <a:spLocks noGrp="1"/>
          </p:cNvSpPr>
          <p:nvPr>
            <p:ph type="body" idx="15"/>
          </p:nvPr>
        </p:nvSpPr>
        <p:spPr>
          <a:xfrm>
            <a:off x="7306039" y="4820240"/>
            <a:ext cx="2882989" cy="2884320"/>
          </a:xfrm>
          <a:prstGeom prst="rect">
            <a:avLst/>
          </a:prstGeom>
          <a:noFill/>
          <a:ln>
            <a:noFill/>
          </a:ln>
        </p:spPr>
        <p:txBody>
          <a:bodyPr spcFirstLastPara="1" wrap="square" lIns="91440" tIns="45720" rIns="91440" bIns="45720" anchor="t" anchorCtr="0">
            <a:noAutofit/>
          </a:bodyPr>
          <a:lstStyle/>
          <a:p>
            <a:pPr marL="0" indent="0">
              <a:lnSpc>
                <a:spcPct val="114285"/>
              </a:lnSpc>
              <a:buClr>
                <a:srgbClr val="002677"/>
              </a:buClr>
              <a:buSzPts val="900"/>
            </a:pPr>
            <a:r>
              <a:rPr lang="en" sz="1600" b="1" dirty="0">
                <a:solidFill>
                  <a:srgbClr val="002677"/>
                </a:solidFill>
                <a:latin typeface="Actor"/>
                <a:ea typeface="Actor"/>
                <a:cs typeface="Actor"/>
                <a:sym typeface="Actor"/>
              </a:rPr>
              <a:t>Help Desk to Venture Capitalist</a:t>
            </a:r>
            <a:endParaRPr sz="1600" b="1" dirty="0">
              <a:solidFill>
                <a:srgbClr val="002677"/>
              </a:solidFill>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IT Support</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Data Analyst </a:t>
            </a:r>
            <a:endParaRPr sz="1440" b="1" dirty="0">
              <a:latin typeface="Actor"/>
              <a:ea typeface="Actor"/>
              <a:cs typeface="Actor"/>
              <a:sym typeface="Actor"/>
            </a:endParaRPr>
          </a:p>
          <a:p>
            <a:pPr marL="243840" indent="-254000">
              <a:lnSpc>
                <a:spcPct val="128333"/>
              </a:lnSpc>
              <a:spcBef>
                <a:spcPts val="800"/>
              </a:spcBef>
              <a:buSzPts val="900"/>
              <a:buFont typeface="Actor"/>
              <a:buChar char="o"/>
            </a:pPr>
            <a:r>
              <a:rPr lang="en" sz="1440" b="1" dirty="0">
                <a:latin typeface="Actor"/>
                <a:ea typeface="Actor"/>
                <a:cs typeface="Actor"/>
                <a:sym typeface="Actor"/>
              </a:rPr>
              <a:t>Design &amp; Coding</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Computer Engineering </a:t>
            </a:r>
            <a:endParaRPr sz="1440" b="1" dirty="0">
              <a:latin typeface="Actor"/>
              <a:ea typeface="Actor"/>
              <a:cs typeface="Actor"/>
              <a:sym typeface="Actor"/>
            </a:endParaRPr>
          </a:p>
          <a:p>
            <a:pPr marL="243840" indent="-254000">
              <a:lnSpc>
                <a:spcPct val="128333"/>
              </a:lnSpc>
              <a:spcBef>
                <a:spcPts val="800"/>
              </a:spcBef>
              <a:buSzPts val="900"/>
              <a:buFont typeface="Actor"/>
              <a:buChar char="o"/>
            </a:pPr>
            <a:r>
              <a:rPr lang="en" sz="1440" b="1" dirty="0">
                <a:latin typeface="Actor"/>
                <a:ea typeface="Actor"/>
                <a:cs typeface="Actor"/>
                <a:sym typeface="Actor"/>
              </a:rPr>
              <a:t>Technology Architect </a:t>
            </a:r>
            <a:endParaRPr sz="1440" b="1" dirty="0">
              <a:latin typeface="Actor"/>
              <a:ea typeface="Actor"/>
              <a:cs typeface="Actor"/>
              <a:sym typeface="Actor"/>
            </a:endParaRPr>
          </a:p>
          <a:p>
            <a:pPr marL="243840" indent="-254000">
              <a:lnSpc>
                <a:spcPct val="128333"/>
              </a:lnSpc>
              <a:spcBef>
                <a:spcPts val="800"/>
              </a:spcBef>
              <a:buSzPts val="900"/>
              <a:buFont typeface="Actor"/>
              <a:buChar char="o"/>
            </a:pPr>
            <a:r>
              <a:rPr lang="en" sz="1440" b="1" dirty="0">
                <a:latin typeface="Actor"/>
                <a:ea typeface="Actor"/>
                <a:cs typeface="Actor"/>
                <a:sym typeface="Actor"/>
              </a:rPr>
              <a:t>Chief Information Officer</a:t>
            </a:r>
            <a:endParaRPr sz="1440" b="1" dirty="0">
              <a:latin typeface="Actor"/>
              <a:ea typeface="Actor"/>
              <a:cs typeface="Actor"/>
              <a:sym typeface="Actor"/>
            </a:endParaRPr>
          </a:p>
        </p:txBody>
      </p:sp>
      <p:sp>
        <p:nvSpPr>
          <p:cNvPr id="1257" name="Google Shape;1257;p65"/>
          <p:cNvSpPr txBox="1">
            <a:spLocks noGrp="1"/>
          </p:cNvSpPr>
          <p:nvPr>
            <p:ph type="body" idx="16"/>
          </p:nvPr>
        </p:nvSpPr>
        <p:spPr>
          <a:xfrm>
            <a:off x="10775120" y="4820240"/>
            <a:ext cx="2752320" cy="2970240"/>
          </a:xfrm>
          <a:prstGeom prst="rect">
            <a:avLst/>
          </a:prstGeom>
          <a:noFill/>
          <a:ln>
            <a:noFill/>
          </a:ln>
        </p:spPr>
        <p:txBody>
          <a:bodyPr spcFirstLastPara="1" wrap="square" lIns="91440" tIns="45720" rIns="91440" bIns="45720" anchor="t" anchorCtr="0">
            <a:noAutofit/>
          </a:bodyPr>
          <a:lstStyle/>
          <a:p>
            <a:pPr marL="0" indent="0">
              <a:lnSpc>
                <a:spcPct val="114285"/>
              </a:lnSpc>
              <a:buClr>
                <a:srgbClr val="002677"/>
              </a:buClr>
              <a:buSzPts val="900"/>
            </a:pPr>
            <a:r>
              <a:rPr lang="en" sz="1600" b="1" dirty="0">
                <a:latin typeface="Actor"/>
                <a:ea typeface="Actor"/>
                <a:cs typeface="Actor"/>
                <a:sym typeface="Actor"/>
              </a:rPr>
              <a:t>Hired Hacker to FBI Director</a:t>
            </a:r>
            <a:endParaRPr sz="160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Security/</a:t>
            </a:r>
            <a:r>
              <a:rPr lang="en" sz="1440" b="1" dirty="0" err="1">
                <a:latin typeface="Actor"/>
                <a:ea typeface="Actor"/>
                <a:cs typeface="Actor"/>
                <a:sym typeface="Actor"/>
              </a:rPr>
              <a:t>Cmty</a:t>
            </a:r>
            <a:r>
              <a:rPr lang="en" sz="1440" b="1" dirty="0">
                <a:latin typeface="Actor"/>
                <a:ea typeface="Actor"/>
                <a:cs typeface="Actor"/>
                <a:sym typeface="Actor"/>
              </a:rPr>
              <a:t> Outreach</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Police Officer or Fireman</a:t>
            </a:r>
            <a:endParaRPr sz="1440" b="1" dirty="0">
              <a:latin typeface="Actor"/>
              <a:ea typeface="Actor"/>
              <a:cs typeface="Actor"/>
              <a:sym typeface="Actor"/>
            </a:endParaRPr>
          </a:p>
          <a:p>
            <a:pPr marL="243840" indent="-254000">
              <a:lnSpc>
                <a:spcPct val="128333"/>
              </a:lnSpc>
              <a:spcBef>
                <a:spcPts val="800"/>
              </a:spcBef>
              <a:buSzPts val="900"/>
              <a:buFont typeface="Actor"/>
              <a:buChar char="o"/>
            </a:pPr>
            <a:r>
              <a:rPr lang="en" sz="1440" b="1" dirty="0">
                <a:latin typeface="Actor"/>
                <a:ea typeface="Actor"/>
                <a:cs typeface="Actor"/>
                <a:sym typeface="Actor"/>
              </a:rPr>
              <a:t>Cyber-Security </a:t>
            </a:r>
            <a:endParaRPr sz="1440" b="1" dirty="0">
              <a:latin typeface="Actor"/>
              <a:ea typeface="Actor"/>
              <a:cs typeface="Actor"/>
              <a:sym typeface="Actor"/>
            </a:endParaRPr>
          </a:p>
          <a:p>
            <a:pPr marL="243840" indent="-254000">
              <a:lnSpc>
                <a:spcPct val="128333"/>
              </a:lnSpc>
              <a:spcBef>
                <a:spcPts val="800"/>
              </a:spcBef>
              <a:buSzPts val="900"/>
              <a:buFont typeface="Actor"/>
              <a:buChar char="o"/>
            </a:pPr>
            <a:r>
              <a:rPr lang="en" sz="1440" b="1" dirty="0">
                <a:latin typeface="Actor"/>
                <a:ea typeface="Actor"/>
                <a:cs typeface="Actor"/>
                <a:sym typeface="Actor"/>
              </a:rPr>
              <a:t>Forensics </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Detective/Investigator</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Head of Trust &amp; Safety</a:t>
            </a:r>
            <a:endParaRPr sz="1440" b="1" dirty="0">
              <a:latin typeface="Actor"/>
              <a:ea typeface="Actor"/>
              <a:cs typeface="Actor"/>
              <a:sym typeface="Actor"/>
            </a:endParaRPr>
          </a:p>
        </p:txBody>
      </p:sp>
      <p:sp>
        <p:nvSpPr>
          <p:cNvPr id="1258" name="Google Shape;1258;p65"/>
          <p:cNvSpPr/>
          <p:nvPr/>
        </p:nvSpPr>
        <p:spPr>
          <a:xfrm>
            <a:off x="11181694" y="439120"/>
            <a:ext cx="3106560" cy="23592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146280" tIns="146280" rIns="146280" bIns="146280" anchor="ctr" anchorCtr="0">
            <a:noAutofit/>
          </a:bodyPr>
          <a:lstStyle/>
          <a:p>
            <a:endParaRPr sz="2880"/>
          </a:p>
        </p:txBody>
      </p:sp>
      <p:sp>
        <p:nvSpPr>
          <p:cNvPr id="1259" name="Google Shape;1259;p65"/>
          <p:cNvSpPr txBox="1"/>
          <p:nvPr/>
        </p:nvSpPr>
        <p:spPr>
          <a:xfrm>
            <a:off x="11847454" y="1309680"/>
            <a:ext cx="1775040" cy="796800"/>
          </a:xfrm>
          <a:prstGeom prst="rect">
            <a:avLst/>
          </a:prstGeom>
          <a:noFill/>
          <a:ln>
            <a:noFill/>
          </a:ln>
        </p:spPr>
        <p:txBody>
          <a:bodyPr spcFirstLastPara="1" wrap="square" lIns="146280" tIns="146280" rIns="146280" bIns="146280" anchor="t" anchorCtr="0">
            <a:noAutofit/>
          </a:bodyPr>
          <a:lstStyle/>
          <a:p>
            <a:pPr algn="ctr"/>
            <a:r>
              <a:rPr lang="en" sz="1400" b="1" dirty="0">
                <a:solidFill>
                  <a:schemeClr val="dk1"/>
                </a:solidFill>
                <a:latin typeface="Segoe UI" panose="020B0502040204020203" pitchFamily="34" charset="0"/>
                <a:ea typeface="Actor"/>
                <a:cs typeface="Segoe UI" panose="020B0502040204020203" pitchFamily="34" charset="0"/>
                <a:sym typeface="Actor"/>
              </a:rPr>
              <a:t>WHAT JOBS ARE YOU THINKING ABOUT? </a:t>
            </a:r>
            <a:endParaRPr sz="1400" b="1" dirty="0">
              <a:solidFill>
                <a:schemeClr val="dk1"/>
              </a:solidFill>
              <a:latin typeface="Segoe UI" panose="020B0502040204020203" pitchFamily="34" charset="0"/>
              <a:ea typeface="Actor"/>
              <a:cs typeface="Segoe UI" panose="020B0502040204020203" pitchFamily="34" charset="0"/>
              <a:sym typeface="Acto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66"/>
          <p:cNvSpPr txBox="1">
            <a:spLocks noGrp="1"/>
          </p:cNvSpPr>
          <p:nvPr>
            <p:ph type="body" idx="1"/>
          </p:nvPr>
        </p:nvSpPr>
        <p:spPr>
          <a:xfrm>
            <a:off x="342146" y="459463"/>
            <a:ext cx="10058400" cy="1399611"/>
          </a:xfrm>
          <a:prstGeom prst="rect">
            <a:avLst/>
          </a:prstGeom>
          <a:noFill/>
          <a:ln>
            <a:noFill/>
          </a:ln>
        </p:spPr>
        <p:txBody>
          <a:bodyPr spcFirstLastPara="1" wrap="square" lIns="91440" tIns="45720" rIns="91440" bIns="45720" anchor="t" anchorCtr="0">
            <a:noAutofit/>
          </a:bodyPr>
          <a:lstStyle/>
          <a:p>
            <a:pPr marL="0" indent="0">
              <a:spcBef>
                <a:spcPts val="0"/>
              </a:spcBef>
            </a:pPr>
            <a:r>
              <a:rPr lang="en" sz="4800">
                <a:solidFill>
                  <a:schemeClr val="dk1"/>
                </a:solidFill>
                <a:latin typeface="Actor"/>
                <a:ea typeface="Actor"/>
                <a:cs typeface="Actor"/>
                <a:sym typeface="Actor"/>
              </a:rPr>
              <a:t>Life After Graduation:</a:t>
            </a:r>
            <a:endParaRPr sz="4800">
              <a:solidFill>
                <a:schemeClr val="dk1"/>
              </a:solidFill>
              <a:latin typeface="Actor"/>
              <a:ea typeface="Actor"/>
              <a:cs typeface="Actor"/>
              <a:sym typeface="Actor"/>
            </a:endParaRPr>
          </a:p>
          <a:p>
            <a:pPr marL="0" indent="0"/>
            <a:r>
              <a:rPr lang="en" sz="4800">
                <a:solidFill>
                  <a:schemeClr val="dk1"/>
                </a:solidFill>
                <a:latin typeface="Actor"/>
                <a:ea typeface="Actor"/>
                <a:cs typeface="Actor"/>
                <a:sym typeface="Actor"/>
              </a:rPr>
              <a:t>Good Jobs at All Education Levels</a:t>
            </a:r>
            <a:endParaRPr sz="4800">
              <a:solidFill>
                <a:schemeClr val="dk1"/>
              </a:solidFill>
              <a:latin typeface="Actor"/>
              <a:ea typeface="Actor"/>
              <a:cs typeface="Actor"/>
              <a:sym typeface="Actor"/>
            </a:endParaRPr>
          </a:p>
          <a:p>
            <a:pPr marL="0" indent="0">
              <a:spcAft>
                <a:spcPts val="1920"/>
              </a:spcAft>
            </a:pPr>
            <a:endParaRPr sz="1440"/>
          </a:p>
        </p:txBody>
      </p:sp>
      <p:sp>
        <p:nvSpPr>
          <p:cNvPr id="1266" name="Google Shape;1266;p66"/>
          <p:cNvSpPr txBox="1">
            <a:spLocks noGrp="1"/>
          </p:cNvSpPr>
          <p:nvPr>
            <p:ph type="body" idx="3"/>
          </p:nvPr>
        </p:nvSpPr>
        <p:spPr>
          <a:xfrm>
            <a:off x="3823373" y="4525081"/>
            <a:ext cx="3028406" cy="273050"/>
          </a:xfrm>
          <a:prstGeom prst="rect">
            <a:avLst/>
          </a:prstGeom>
          <a:noFill/>
          <a:ln>
            <a:noFill/>
          </a:ln>
        </p:spPr>
        <p:txBody>
          <a:bodyPr spcFirstLastPara="1" wrap="square" lIns="91440" tIns="45720" rIns="91440" bIns="45720" anchor="t" anchorCtr="0">
            <a:noAutofit/>
          </a:bodyPr>
          <a:lstStyle/>
          <a:p>
            <a:pPr marL="0" indent="0">
              <a:spcBef>
                <a:spcPts val="0"/>
              </a:spcBef>
            </a:pPr>
            <a:r>
              <a:rPr lang="en">
                <a:latin typeface="Actor"/>
                <a:ea typeface="Actor"/>
                <a:cs typeface="Actor"/>
                <a:sym typeface="Actor"/>
              </a:rPr>
              <a:t>Media &amp; Arts</a:t>
            </a:r>
            <a:endParaRPr sz="2080">
              <a:latin typeface="Actor"/>
              <a:ea typeface="Actor"/>
              <a:cs typeface="Actor"/>
              <a:sym typeface="Actor"/>
            </a:endParaRPr>
          </a:p>
          <a:p>
            <a:pPr marL="0" indent="0">
              <a:spcAft>
                <a:spcPts val="1920"/>
              </a:spcAft>
            </a:pPr>
            <a:endParaRPr/>
          </a:p>
        </p:txBody>
      </p:sp>
      <p:sp>
        <p:nvSpPr>
          <p:cNvPr id="1267" name="Google Shape;1267;p66"/>
          <p:cNvSpPr txBox="1">
            <a:spLocks noGrp="1"/>
          </p:cNvSpPr>
          <p:nvPr>
            <p:ph type="body" idx="4"/>
          </p:nvPr>
        </p:nvSpPr>
        <p:spPr>
          <a:xfrm>
            <a:off x="7301863" y="4525081"/>
            <a:ext cx="3028406" cy="273050"/>
          </a:xfrm>
          <a:prstGeom prst="rect">
            <a:avLst/>
          </a:prstGeom>
          <a:noFill/>
          <a:ln>
            <a:noFill/>
          </a:ln>
        </p:spPr>
        <p:txBody>
          <a:bodyPr spcFirstLastPara="1" wrap="square" lIns="91440" tIns="45720" rIns="91440" bIns="45720" anchor="t" anchorCtr="0">
            <a:noAutofit/>
          </a:bodyPr>
          <a:lstStyle/>
          <a:p>
            <a:pPr marL="0" indent="0">
              <a:spcBef>
                <a:spcPts val="0"/>
              </a:spcBef>
            </a:pPr>
            <a:r>
              <a:rPr lang="en">
                <a:latin typeface="Actor"/>
                <a:ea typeface="Actor"/>
                <a:cs typeface="Actor"/>
                <a:sym typeface="Actor"/>
              </a:rPr>
              <a:t>Government &amp; Nonprofits</a:t>
            </a:r>
            <a:endParaRPr sz="2080">
              <a:latin typeface="Actor"/>
              <a:ea typeface="Actor"/>
              <a:cs typeface="Actor"/>
              <a:sym typeface="Actor"/>
            </a:endParaRPr>
          </a:p>
          <a:p>
            <a:pPr marL="0" indent="0">
              <a:spcAft>
                <a:spcPts val="1920"/>
              </a:spcAft>
            </a:pPr>
            <a:endParaRPr/>
          </a:p>
        </p:txBody>
      </p:sp>
      <p:sp>
        <p:nvSpPr>
          <p:cNvPr id="1268" name="Google Shape;1268;p66"/>
          <p:cNvSpPr txBox="1">
            <a:spLocks noGrp="1"/>
          </p:cNvSpPr>
          <p:nvPr>
            <p:ph type="body" idx="5"/>
          </p:nvPr>
        </p:nvSpPr>
        <p:spPr>
          <a:xfrm>
            <a:off x="10770927" y="4525081"/>
            <a:ext cx="3028406" cy="273050"/>
          </a:xfrm>
          <a:prstGeom prst="rect">
            <a:avLst/>
          </a:prstGeom>
          <a:noFill/>
          <a:ln>
            <a:noFill/>
          </a:ln>
        </p:spPr>
        <p:txBody>
          <a:bodyPr spcFirstLastPara="1" wrap="square" lIns="91440" tIns="45720" rIns="91440" bIns="45720" anchor="t" anchorCtr="0">
            <a:noAutofit/>
          </a:bodyPr>
          <a:lstStyle/>
          <a:p>
            <a:pPr marL="0" indent="0">
              <a:spcBef>
                <a:spcPts val="0"/>
              </a:spcBef>
            </a:pPr>
            <a:r>
              <a:rPr lang="en">
                <a:latin typeface="Actor"/>
                <a:ea typeface="Actor"/>
                <a:cs typeface="Actor"/>
                <a:sym typeface="Actor"/>
              </a:rPr>
              <a:t>Transportation &amp; Trucking</a:t>
            </a:r>
            <a:endParaRPr>
              <a:latin typeface="Actor"/>
              <a:ea typeface="Actor"/>
              <a:cs typeface="Actor"/>
              <a:sym typeface="Actor"/>
            </a:endParaRPr>
          </a:p>
          <a:p>
            <a:pPr marL="0" indent="0">
              <a:spcAft>
                <a:spcPts val="1920"/>
              </a:spcAft>
            </a:pPr>
            <a:endParaRPr/>
          </a:p>
        </p:txBody>
      </p:sp>
      <p:pic>
        <p:nvPicPr>
          <p:cNvPr id="1269" name="Google Shape;1269;p66"/>
          <p:cNvPicPr preferRelativeResize="0">
            <a:picLocks noGrp="1"/>
          </p:cNvPicPr>
          <p:nvPr>
            <p:ph type="pic" idx="6"/>
          </p:nvPr>
        </p:nvPicPr>
        <p:blipFill>
          <a:blip r:embed="rId3"/>
          <a:srcRect/>
          <a:stretch/>
        </p:blipFill>
        <p:spPr>
          <a:xfrm>
            <a:off x="587363" y="3072384"/>
            <a:ext cx="1156717" cy="1156717"/>
          </a:xfrm>
          <a:prstGeom prst="rect">
            <a:avLst/>
          </a:prstGeom>
          <a:noFill/>
          <a:ln>
            <a:noFill/>
          </a:ln>
        </p:spPr>
      </p:pic>
      <p:pic>
        <p:nvPicPr>
          <p:cNvPr id="1270" name="Google Shape;1270;p66"/>
          <p:cNvPicPr preferRelativeResize="0">
            <a:picLocks noGrp="1"/>
          </p:cNvPicPr>
          <p:nvPr>
            <p:ph type="pic" idx="7"/>
          </p:nvPr>
        </p:nvPicPr>
        <p:blipFill>
          <a:blip r:embed="rId4"/>
          <a:srcRect/>
          <a:stretch/>
        </p:blipFill>
        <p:spPr>
          <a:xfrm>
            <a:off x="3663878" y="3072384"/>
            <a:ext cx="1152299" cy="1206078"/>
          </a:xfrm>
          <a:prstGeom prst="rect">
            <a:avLst/>
          </a:prstGeom>
          <a:noFill/>
          <a:ln>
            <a:noFill/>
          </a:ln>
        </p:spPr>
      </p:pic>
      <p:pic>
        <p:nvPicPr>
          <p:cNvPr id="1271" name="Google Shape;1271;p66"/>
          <p:cNvPicPr preferRelativeResize="0">
            <a:picLocks noGrp="1"/>
          </p:cNvPicPr>
          <p:nvPr>
            <p:ph type="pic" idx="8"/>
          </p:nvPr>
        </p:nvPicPr>
        <p:blipFill>
          <a:blip r:embed="rId5"/>
          <a:srcRect/>
          <a:stretch/>
        </p:blipFill>
        <p:spPr>
          <a:xfrm>
            <a:off x="7376649" y="3126163"/>
            <a:ext cx="1152299" cy="1152299"/>
          </a:xfrm>
          <a:prstGeom prst="rect">
            <a:avLst/>
          </a:prstGeom>
          <a:noFill/>
          <a:ln>
            <a:noFill/>
          </a:ln>
        </p:spPr>
      </p:pic>
      <p:pic>
        <p:nvPicPr>
          <p:cNvPr id="1272" name="Google Shape;1272;p66"/>
          <p:cNvPicPr preferRelativeResize="0">
            <a:picLocks noGrp="1"/>
          </p:cNvPicPr>
          <p:nvPr>
            <p:ph type="pic" idx="9"/>
          </p:nvPr>
        </p:nvPicPr>
        <p:blipFill>
          <a:blip r:embed="rId6"/>
          <a:srcRect/>
          <a:stretch/>
        </p:blipFill>
        <p:spPr>
          <a:xfrm>
            <a:off x="10681863" y="3126145"/>
            <a:ext cx="1371598" cy="1371598"/>
          </a:xfrm>
          <a:prstGeom prst="rect">
            <a:avLst/>
          </a:prstGeom>
          <a:noFill/>
          <a:ln>
            <a:noFill/>
          </a:ln>
        </p:spPr>
      </p:pic>
      <p:sp>
        <p:nvSpPr>
          <p:cNvPr id="1273" name="Google Shape;1273;p66"/>
          <p:cNvSpPr txBox="1">
            <a:spLocks noGrp="1"/>
          </p:cNvSpPr>
          <p:nvPr>
            <p:ph type="body" idx="13"/>
          </p:nvPr>
        </p:nvSpPr>
        <p:spPr>
          <a:xfrm>
            <a:off x="3837000" y="4820240"/>
            <a:ext cx="2752320" cy="3012960"/>
          </a:xfrm>
          <a:prstGeom prst="rect">
            <a:avLst/>
          </a:prstGeom>
          <a:noFill/>
          <a:ln>
            <a:noFill/>
          </a:ln>
        </p:spPr>
        <p:txBody>
          <a:bodyPr spcFirstLastPara="1" wrap="square" lIns="91440" tIns="45720" rIns="91440" bIns="45720" anchor="t" anchorCtr="0">
            <a:noAutofit/>
          </a:bodyPr>
          <a:lstStyle/>
          <a:p>
            <a:pPr marL="0" indent="0">
              <a:lnSpc>
                <a:spcPct val="114285"/>
              </a:lnSpc>
              <a:buClr>
                <a:srgbClr val="002677"/>
              </a:buClr>
              <a:buSzPts val="900"/>
            </a:pPr>
            <a:r>
              <a:rPr lang="en" sz="1600" b="1" dirty="0">
                <a:solidFill>
                  <a:srgbClr val="002677"/>
                </a:solidFill>
                <a:latin typeface="Actor"/>
                <a:ea typeface="Actor"/>
                <a:cs typeface="Actor"/>
                <a:sym typeface="Actor"/>
              </a:rPr>
              <a:t>Artist to Movie Director</a:t>
            </a:r>
            <a:endParaRPr sz="160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Social Media Planner</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Graphic &amp; Web Design</a:t>
            </a:r>
            <a:endParaRPr sz="1440" b="1" dirty="0">
              <a:latin typeface="Actor"/>
              <a:ea typeface="Actor"/>
              <a:cs typeface="Actor"/>
              <a:sym typeface="Actor"/>
            </a:endParaRPr>
          </a:p>
          <a:p>
            <a:pPr marL="243840" indent="-254000">
              <a:lnSpc>
                <a:spcPct val="128333"/>
              </a:lnSpc>
              <a:spcBef>
                <a:spcPts val="800"/>
              </a:spcBef>
              <a:buSzPts val="900"/>
              <a:buFont typeface="Actor"/>
              <a:buChar char="o"/>
            </a:pPr>
            <a:r>
              <a:rPr lang="en" sz="1440" b="1" dirty="0">
                <a:latin typeface="Actor"/>
                <a:ea typeface="Actor"/>
                <a:cs typeface="Actor"/>
                <a:sym typeface="Actor"/>
              </a:rPr>
              <a:t>Journalist/Influencer</a:t>
            </a:r>
            <a:endParaRPr sz="1440" b="1" dirty="0">
              <a:latin typeface="Actor"/>
              <a:ea typeface="Actor"/>
              <a:cs typeface="Actor"/>
              <a:sym typeface="Actor"/>
            </a:endParaRPr>
          </a:p>
          <a:p>
            <a:pPr marL="243840" indent="-254000">
              <a:lnSpc>
                <a:spcPct val="128333"/>
              </a:lnSpc>
              <a:spcBef>
                <a:spcPts val="800"/>
              </a:spcBef>
              <a:buSzPts val="900"/>
              <a:buFont typeface="Actor"/>
              <a:buChar char="o"/>
            </a:pPr>
            <a:r>
              <a:rPr lang="en" sz="1440" b="1" dirty="0">
                <a:latin typeface="Actor"/>
                <a:ea typeface="Actor"/>
                <a:cs typeface="Actor"/>
                <a:sym typeface="Actor"/>
              </a:rPr>
              <a:t>Media Sales/Advertising</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Architecture  </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Hollywood Executive</a:t>
            </a:r>
            <a:endParaRPr sz="1440" b="1" dirty="0">
              <a:latin typeface="Actor"/>
              <a:ea typeface="Actor"/>
              <a:cs typeface="Actor"/>
              <a:sym typeface="Actor"/>
            </a:endParaRPr>
          </a:p>
          <a:p>
            <a:pPr marL="0" indent="0"/>
            <a:endParaRPr sz="1440" dirty="0">
              <a:solidFill>
                <a:srgbClr val="002677"/>
              </a:solidFill>
            </a:endParaRPr>
          </a:p>
        </p:txBody>
      </p:sp>
      <p:sp>
        <p:nvSpPr>
          <p:cNvPr id="1274" name="Google Shape;1274;p66"/>
          <p:cNvSpPr txBox="1">
            <a:spLocks noGrp="1"/>
          </p:cNvSpPr>
          <p:nvPr>
            <p:ph type="body" idx="14"/>
          </p:nvPr>
        </p:nvSpPr>
        <p:spPr>
          <a:xfrm>
            <a:off x="367920" y="4820240"/>
            <a:ext cx="2752320" cy="3098880"/>
          </a:xfrm>
          <a:prstGeom prst="rect">
            <a:avLst/>
          </a:prstGeom>
          <a:noFill/>
          <a:ln>
            <a:noFill/>
          </a:ln>
        </p:spPr>
        <p:txBody>
          <a:bodyPr spcFirstLastPara="1" wrap="square" lIns="91440" tIns="45720" rIns="91440" bIns="45720" anchor="t" anchorCtr="0">
            <a:noAutofit/>
          </a:bodyPr>
          <a:lstStyle/>
          <a:p>
            <a:pPr marL="0" indent="0">
              <a:lnSpc>
                <a:spcPct val="114285"/>
              </a:lnSpc>
              <a:buClr>
                <a:srgbClr val="002677"/>
              </a:buClr>
              <a:buSzPts val="900"/>
            </a:pPr>
            <a:r>
              <a:rPr lang="en" sz="1600" b="1" dirty="0">
                <a:solidFill>
                  <a:srgbClr val="002677"/>
                </a:solidFill>
                <a:latin typeface="Actor"/>
                <a:ea typeface="Actor"/>
                <a:cs typeface="Actor"/>
                <a:sym typeface="Actor"/>
              </a:rPr>
              <a:t>Ticket Sales to Airline Pilot </a:t>
            </a:r>
            <a:endParaRPr sz="160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Hotel Desk &amp; Reservations </a:t>
            </a:r>
            <a:endParaRPr sz="1440" b="1" dirty="0">
              <a:latin typeface="Actor"/>
              <a:ea typeface="Actor"/>
              <a:cs typeface="Actor"/>
              <a:sym typeface="Actor"/>
            </a:endParaRPr>
          </a:p>
          <a:p>
            <a:pPr marL="243840" indent="-254000">
              <a:lnSpc>
                <a:spcPct val="128333"/>
              </a:lnSpc>
              <a:spcBef>
                <a:spcPts val="800"/>
              </a:spcBef>
              <a:buSzPts val="900"/>
              <a:buFont typeface="Actor"/>
              <a:buChar char="o"/>
            </a:pPr>
            <a:r>
              <a:rPr lang="en" sz="1440" b="1" dirty="0">
                <a:latin typeface="Actor"/>
                <a:ea typeface="Actor"/>
                <a:cs typeface="Actor"/>
                <a:sym typeface="Actor"/>
              </a:rPr>
              <a:t>Bartending &amp; Waiting</a:t>
            </a:r>
            <a:endParaRPr sz="1440" b="1" dirty="0">
              <a:latin typeface="Actor"/>
              <a:ea typeface="Actor"/>
              <a:cs typeface="Actor"/>
              <a:sym typeface="Actor"/>
            </a:endParaRPr>
          </a:p>
          <a:p>
            <a:pPr marL="243840" indent="-254000">
              <a:lnSpc>
                <a:spcPct val="128333"/>
              </a:lnSpc>
              <a:spcBef>
                <a:spcPts val="800"/>
              </a:spcBef>
              <a:buSzPts val="900"/>
              <a:buFont typeface="Actor"/>
              <a:buChar char="o"/>
            </a:pPr>
            <a:r>
              <a:rPr lang="en" sz="1440" b="1" dirty="0">
                <a:latin typeface="Actor"/>
                <a:ea typeface="Actor"/>
                <a:cs typeface="Actor"/>
                <a:sym typeface="Actor"/>
              </a:rPr>
              <a:t>Theme Parks &amp; Kid Fun</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Flight Attendants &amp; Staff</a:t>
            </a:r>
            <a:endParaRPr sz="1440" b="1" dirty="0">
              <a:latin typeface="Actor"/>
              <a:ea typeface="Actor"/>
              <a:cs typeface="Actor"/>
              <a:sym typeface="Actor"/>
            </a:endParaRPr>
          </a:p>
          <a:p>
            <a:pPr marL="243840" indent="-254000">
              <a:lnSpc>
                <a:spcPct val="128333"/>
              </a:lnSpc>
              <a:spcBef>
                <a:spcPts val="800"/>
              </a:spcBef>
              <a:buSzPts val="900"/>
              <a:buFont typeface="Actor"/>
              <a:buChar char="o"/>
            </a:pPr>
            <a:r>
              <a:rPr lang="en" sz="1440" b="1" dirty="0">
                <a:latin typeface="Actor"/>
                <a:ea typeface="Actor"/>
                <a:cs typeface="Actor"/>
                <a:sym typeface="Actor"/>
              </a:rPr>
              <a:t>Tour Guide &amp; Tourism</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Top Chef</a:t>
            </a:r>
            <a:endParaRPr sz="1440" dirty="0">
              <a:solidFill>
                <a:srgbClr val="002677"/>
              </a:solidFill>
            </a:endParaRPr>
          </a:p>
        </p:txBody>
      </p:sp>
      <p:sp>
        <p:nvSpPr>
          <p:cNvPr id="1275" name="Google Shape;1275;p66"/>
          <p:cNvSpPr txBox="1">
            <a:spLocks noGrp="1"/>
          </p:cNvSpPr>
          <p:nvPr>
            <p:ph type="body" idx="15"/>
          </p:nvPr>
        </p:nvSpPr>
        <p:spPr>
          <a:xfrm>
            <a:off x="7306040" y="4820240"/>
            <a:ext cx="2752320" cy="2795406"/>
          </a:xfrm>
          <a:prstGeom prst="rect">
            <a:avLst/>
          </a:prstGeom>
          <a:noFill/>
          <a:ln>
            <a:noFill/>
          </a:ln>
        </p:spPr>
        <p:txBody>
          <a:bodyPr spcFirstLastPara="1" wrap="square" lIns="91440" tIns="45720" rIns="91440" bIns="45720" anchor="t" anchorCtr="0">
            <a:noAutofit/>
          </a:bodyPr>
          <a:lstStyle/>
          <a:p>
            <a:pPr marL="0" indent="0">
              <a:lnSpc>
                <a:spcPct val="114285"/>
              </a:lnSpc>
              <a:buClr>
                <a:srgbClr val="002677"/>
              </a:buClr>
              <a:buSzPts val="900"/>
            </a:pPr>
            <a:r>
              <a:rPr lang="en" sz="1440" b="1" dirty="0">
                <a:latin typeface="Actor"/>
                <a:ea typeface="Actor"/>
                <a:cs typeface="Actor"/>
                <a:sym typeface="Actor"/>
              </a:rPr>
              <a:t> </a:t>
            </a:r>
            <a:r>
              <a:rPr lang="en" sz="1600" b="1" dirty="0">
                <a:latin typeface="Actor"/>
                <a:ea typeface="Actor"/>
                <a:cs typeface="Actor"/>
                <a:sym typeface="Actor"/>
              </a:rPr>
              <a:t>Case Worker to Mayor</a:t>
            </a:r>
            <a:endParaRPr sz="160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Counselors &amp; Coaches</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Community Organizer</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Teachers &amp; Principals</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Local &amp; Federal Government </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Lawyers &amp; Judges</a:t>
            </a:r>
            <a:endParaRPr sz="1440" b="1" dirty="0">
              <a:latin typeface="Actor"/>
              <a:ea typeface="Actor"/>
              <a:cs typeface="Actor"/>
              <a:sym typeface="Actor"/>
            </a:endParaRPr>
          </a:p>
          <a:p>
            <a:pPr marL="243840" indent="-254000">
              <a:lnSpc>
                <a:spcPct val="128333"/>
              </a:lnSpc>
              <a:spcBef>
                <a:spcPts val="800"/>
              </a:spcBef>
              <a:buSzPts val="900"/>
              <a:buFont typeface="Actor"/>
              <a:buChar char="o"/>
            </a:pPr>
            <a:r>
              <a:rPr lang="en" sz="1440" b="1" dirty="0">
                <a:latin typeface="Actor"/>
                <a:ea typeface="Actor"/>
                <a:cs typeface="Actor"/>
                <a:sym typeface="Actor"/>
              </a:rPr>
              <a:t>President  </a:t>
            </a:r>
            <a:endParaRPr sz="1440" b="1" dirty="0">
              <a:latin typeface="Actor"/>
              <a:ea typeface="Actor"/>
              <a:cs typeface="Actor"/>
              <a:sym typeface="Actor"/>
            </a:endParaRPr>
          </a:p>
          <a:p>
            <a:pPr marL="0" indent="0"/>
            <a:endParaRPr sz="1440" dirty="0">
              <a:solidFill>
                <a:srgbClr val="002677"/>
              </a:solidFill>
            </a:endParaRPr>
          </a:p>
        </p:txBody>
      </p:sp>
      <p:sp>
        <p:nvSpPr>
          <p:cNvPr id="1276" name="Google Shape;1276;p66"/>
          <p:cNvSpPr txBox="1">
            <a:spLocks noGrp="1"/>
          </p:cNvSpPr>
          <p:nvPr>
            <p:ph type="body" idx="16"/>
          </p:nvPr>
        </p:nvSpPr>
        <p:spPr>
          <a:xfrm>
            <a:off x="10775120" y="4820240"/>
            <a:ext cx="2752320" cy="2913120"/>
          </a:xfrm>
          <a:prstGeom prst="rect">
            <a:avLst/>
          </a:prstGeom>
          <a:noFill/>
          <a:ln>
            <a:noFill/>
          </a:ln>
        </p:spPr>
        <p:txBody>
          <a:bodyPr spcFirstLastPara="1" wrap="square" lIns="91440" tIns="45720" rIns="91440" bIns="45720" anchor="t" anchorCtr="0">
            <a:noAutofit/>
          </a:bodyPr>
          <a:lstStyle/>
          <a:p>
            <a:pPr marL="0" indent="0">
              <a:lnSpc>
                <a:spcPct val="114285"/>
              </a:lnSpc>
              <a:buClr>
                <a:srgbClr val="002677"/>
              </a:buClr>
              <a:buSzPts val="900"/>
            </a:pPr>
            <a:r>
              <a:rPr lang="en" sz="1600" b="1" dirty="0">
                <a:latin typeface="Actor"/>
                <a:ea typeface="Actor"/>
                <a:cs typeface="Actor"/>
                <a:sym typeface="Actor"/>
              </a:rPr>
              <a:t>Taxi Driver to Ship Captain</a:t>
            </a:r>
            <a:endParaRPr sz="160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Hail Service/Delivery </a:t>
            </a:r>
            <a:endParaRPr sz="1440" b="1" dirty="0">
              <a:latin typeface="Actor"/>
              <a:ea typeface="Actor"/>
              <a:cs typeface="Actor"/>
              <a:sym typeface="Actor"/>
            </a:endParaRPr>
          </a:p>
          <a:p>
            <a:pPr marL="243840" indent="-254000">
              <a:lnSpc>
                <a:spcPct val="128333"/>
              </a:lnSpc>
              <a:spcBef>
                <a:spcPts val="800"/>
              </a:spcBef>
              <a:buSzPts val="900"/>
              <a:buFont typeface="Actor"/>
              <a:buChar char="o"/>
            </a:pPr>
            <a:r>
              <a:rPr lang="en" sz="1440" b="1" dirty="0">
                <a:latin typeface="Actor"/>
                <a:ea typeface="Actor"/>
                <a:cs typeface="Actor"/>
                <a:sym typeface="Actor"/>
              </a:rPr>
              <a:t>Bus Driver</a:t>
            </a:r>
            <a:endParaRPr sz="1440" b="1" dirty="0">
              <a:latin typeface="Actor"/>
              <a:ea typeface="Actor"/>
              <a:cs typeface="Actor"/>
              <a:sym typeface="Actor"/>
            </a:endParaRPr>
          </a:p>
          <a:p>
            <a:pPr marL="243840" indent="-243840">
              <a:lnSpc>
                <a:spcPct val="128333"/>
              </a:lnSpc>
              <a:spcBef>
                <a:spcPts val="800"/>
              </a:spcBef>
              <a:buFont typeface="Actor"/>
              <a:buChar char="o"/>
            </a:pPr>
            <a:r>
              <a:rPr lang="en" sz="1440" b="1" dirty="0">
                <a:latin typeface="Actor"/>
                <a:ea typeface="Actor"/>
                <a:cs typeface="Actor"/>
                <a:sym typeface="Actor"/>
              </a:rPr>
              <a:t>Interstate Trucking</a:t>
            </a:r>
            <a:endParaRPr sz="1440" b="1" dirty="0">
              <a:latin typeface="Actor"/>
              <a:ea typeface="Actor"/>
              <a:cs typeface="Actor"/>
              <a:sym typeface="Actor"/>
            </a:endParaRPr>
          </a:p>
          <a:p>
            <a:pPr marL="243840" indent="-254000">
              <a:lnSpc>
                <a:spcPct val="128333"/>
              </a:lnSpc>
              <a:spcBef>
                <a:spcPts val="800"/>
              </a:spcBef>
              <a:buSzPts val="900"/>
              <a:buFont typeface="Actor"/>
              <a:buChar char="o"/>
            </a:pPr>
            <a:r>
              <a:rPr lang="en" sz="1440" b="1" dirty="0">
                <a:latin typeface="Actor"/>
                <a:ea typeface="Actor"/>
                <a:cs typeface="Actor"/>
                <a:sym typeface="Actor"/>
              </a:rPr>
              <a:t>Car/Aircraft Mechanics</a:t>
            </a:r>
            <a:endParaRPr sz="1440" b="1" dirty="0">
              <a:latin typeface="Actor"/>
              <a:ea typeface="Actor"/>
              <a:cs typeface="Actor"/>
              <a:sym typeface="Actor"/>
            </a:endParaRPr>
          </a:p>
          <a:p>
            <a:pPr marL="243840" indent="-254000">
              <a:lnSpc>
                <a:spcPct val="128333"/>
              </a:lnSpc>
              <a:spcBef>
                <a:spcPts val="800"/>
              </a:spcBef>
              <a:buSzPts val="900"/>
              <a:buFont typeface="Actor"/>
              <a:buChar char="o"/>
            </a:pPr>
            <a:r>
              <a:rPr lang="en" sz="1440" b="1" dirty="0">
                <a:latin typeface="Actor"/>
                <a:ea typeface="Actor"/>
                <a:cs typeface="Actor"/>
                <a:sym typeface="Actor"/>
              </a:rPr>
              <a:t>Highway Engineer </a:t>
            </a:r>
            <a:endParaRPr sz="1440" b="1" dirty="0">
              <a:latin typeface="Actor"/>
              <a:ea typeface="Actor"/>
              <a:cs typeface="Actor"/>
              <a:sym typeface="Actor"/>
            </a:endParaRPr>
          </a:p>
          <a:p>
            <a:pPr marL="243840" indent="-254000">
              <a:lnSpc>
                <a:spcPct val="128333"/>
              </a:lnSpc>
              <a:spcBef>
                <a:spcPts val="800"/>
              </a:spcBef>
              <a:buSzPts val="900"/>
              <a:buFont typeface="Actor"/>
              <a:buChar char="o"/>
            </a:pPr>
            <a:r>
              <a:rPr lang="en" sz="1440" b="1" dirty="0">
                <a:latin typeface="Actor"/>
                <a:ea typeface="Actor"/>
                <a:cs typeface="Actor"/>
                <a:sym typeface="Actor"/>
              </a:rPr>
              <a:t>Air Traffic Controller </a:t>
            </a:r>
            <a:endParaRPr sz="1440" b="1" dirty="0">
              <a:latin typeface="Actor"/>
              <a:ea typeface="Actor"/>
              <a:cs typeface="Actor"/>
              <a:sym typeface="Actor"/>
            </a:endParaRPr>
          </a:p>
        </p:txBody>
      </p:sp>
      <p:sp>
        <p:nvSpPr>
          <p:cNvPr id="1277" name="Google Shape;1277;p66"/>
          <p:cNvSpPr txBox="1">
            <a:spLocks noGrp="1"/>
          </p:cNvSpPr>
          <p:nvPr>
            <p:ph type="body" idx="2"/>
          </p:nvPr>
        </p:nvSpPr>
        <p:spPr>
          <a:xfrm>
            <a:off x="373162" y="4525081"/>
            <a:ext cx="3028406" cy="273050"/>
          </a:xfrm>
          <a:prstGeom prst="rect">
            <a:avLst/>
          </a:prstGeom>
          <a:noFill/>
          <a:ln>
            <a:noFill/>
          </a:ln>
        </p:spPr>
        <p:txBody>
          <a:bodyPr spcFirstLastPara="1" wrap="square" lIns="91440" tIns="45720" rIns="91440" bIns="45720" anchor="t" anchorCtr="0">
            <a:noAutofit/>
          </a:bodyPr>
          <a:lstStyle/>
          <a:p>
            <a:pPr marL="0" indent="0">
              <a:spcBef>
                <a:spcPts val="0"/>
              </a:spcBef>
              <a:spcAft>
                <a:spcPts val="1920"/>
              </a:spcAft>
            </a:pPr>
            <a:r>
              <a:rPr lang="en" dirty="0">
                <a:latin typeface="Actor"/>
                <a:ea typeface="Actor"/>
                <a:cs typeface="Actor"/>
                <a:sym typeface="Actor"/>
              </a:rPr>
              <a:t>Travel &amp; Leisure</a:t>
            </a:r>
            <a:endParaRPr dirty="0">
              <a:latin typeface="Actor"/>
              <a:ea typeface="Actor"/>
              <a:cs typeface="Actor"/>
              <a:sym typeface="Acto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67"/>
          <p:cNvSpPr txBox="1">
            <a:spLocks noGrp="1"/>
          </p:cNvSpPr>
          <p:nvPr>
            <p:ph type="body" idx="1"/>
          </p:nvPr>
        </p:nvSpPr>
        <p:spPr>
          <a:xfrm>
            <a:off x="372730" y="4712566"/>
            <a:ext cx="2644611" cy="585965"/>
          </a:xfrm>
          <a:prstGeom prst="rect">
            <a:avLst/>
          </a:prstGeom>
          <a:noFill/>
          <a:ln>
            <a:noFill/>
          </a:ln>
        </p:spPr>
        <p:txBody>
          <a:bodyPr spcFirstLastPara="1" wrap="square" lIns="91440" tIns="45720" rIns="91440" bIns="45720" anchor="t" anchorCtr="0">
            <a:noAutofit/>
          </a:bodyPr>
          <a:lstStyle/>
          <a:p>
            <a:pPr marL="0" indent="0"/>
            <a:r>
              <a:rPr lang="en" sz="1440">
                <a:latin typeface="Actor"/>
                <a:ea typeface="Actor"/>
                <a:cs typeface="Actor"/>
                <a:sym typeface="Actor"/>
              </a:rPr>
              <a:t>Job Training or Industry Certification  </a:t>
            </a:r>
            <a:endParaRPr sz="1440">
              <a:latin typeface="Actor"/>
              <a:ea typeface="Actor"/>
              <a:cs typeface="Actor"/>
              <a:sym typeface="Actor"/>
            </a:endParaRPr>
          </a:p>
        </p:txBody>
      </p:sp>
      <p:sp>
        <p:nvSpPr>
          <p:cNvPr id="1284" name="Google Shape;1284;p67"/>
          <p:cNvSpPr txBox="1">
            <a:spLocks noGrp="1"/>
          </p:cNvSpPr>
          <p:nvPr>
            <p:ph type="body" idx="2"/>
          </p:nvPr>
        </p:nvSpPr>
        <p:spPr>
          <a:xfrm>
            <a:off x="372718" y="4409640"/>
            <a:ext cx="2720640" cy="245280"/>
          </a:xfrm>
          <a:prstGeom prst="rect">
            <a:avLst/>
          </a:prstGeom>
          <a:noFill/>
          <a:ln>
            <a:noFill/>
          </a:ln>
        </p:spPr>
        <p:txBody>
          <a:bodyPr spcFirstLastPara="1" wrap="square" lIns="91440" tIns="45720" rIns="91440" bIns="45720" anchor="t" anchorCtr="0">
            <a:noAutofit/>
          </a:bodyPr>
          <a:lstStyle/>
          <a:p>
            <a:pPr marL="0" indent="0">
              <a:spcBef>
                <a:spcPts val="0"/>
              </a:spcBef>
              <a:spcAft>
                <a:spcPts val="1920"/>
              </a:spcAft>
            </a:pPr>
            <a:r>
              <a:rPr lang="en" sz="1440">
                <a:latin typeface="Actor"/>
                <a:ea typeface="Actor"/>
                <a:cs typeface="Actor"/>
                <a:sym typeface="Actor"/>
              </a:rPr>
              <a:t>Medical Technician/Assistant</a:t>
            </a:r>
            <a:endParaRPr sz="1440">
              <a:latin typeface="Actor"/>
              <a:ea typeface="Actor"/>
              <a:cs typeface="Actor"/>
              <a:sym typeface="Actor"/>
            </a:endParaRPr>
          </a:p>
        </p:txBody>
      </p:sp>
      <p:sp>
        <p:nvSpPr>
          <p:cNvPr id="1285" name="Google Shape;1285;p67"/>
          <p:cNvSpPr txBox="1">
            <a:spLocks noGrp="1"/>
          </p:cNvSpPr>
          <p:nvPr>
            <p:ph type="body" idx="3"/>
          </p:nvPr>
        </p:nvSpPr>
        <p:spPr>
          <a:xfrm>
            <a:off x="372720" y="5431082"/>
            <a:ext cx="3000000" cy="2101440"/>
          </a:xfrm>
          <a:prstGeom prst="rect">
            <a:avLst/>
          </a:prstGeom>
          <a:noFill/>
          <a:ln>
            <a:noFill/>
          </a:ln>
        </p:spPr>
        <p:txBody>
          <a:bodyPr spcFirstLastPara="1" wrap="square" lIns="91440" tIns="45720" rIns="91440" bIns="45720" anchor="t" anchorCtr="0">
            <a:noAutofit/>
          </a:bodyPr>
          <a:lstStyle/>
          <a:p>
            <a:pPr marL="0" indent="0">
              <a:spcBef>
                <a:spcPts val="0"/>
              </a:spcBef>
            </a:pPr>
            <a:r>
              <a:rPr lang="en" b="1">
                <a:latin typeface="Actor"/>
                <a:ea typeface="Actor"/>
                <a:cs typeface="Actor"/>
                <a:sym typeface="Actor"/>
              </a:rPr>
              <a:t>AVERAGE SALARY IN NYC: </a:t>
            </a:r>
            <a:endParaRPr b="1">
              <a:latin typeface="Actor"/>
              <a:ea typeface="Actor"/>
              <a:cs typeface="Actor"/>
              <a:sym typeface="Actor"/>
            </a:endParaRPr>
          </a:p>
          <a:p>
            <a:pPr marL="0" indent="0">
              <a:spcBef>
                <a:spcPts val="0"/>
              </a:spcBef>
            </a:pPr>
            <a:r>
              <a:rPr lang="en" b="1">
                <a:latin typeface="Actor"/>
                <a:ea typeface="Actor"/>
                <a:cs typeface="Actor"/>
                <a:sym typeface="Actor"/>
              </a:rPr>
              <a:t>$45,260/year</a:t>
            </a:r>
            <a:endParaRPr b="1">
              <a:latin typeface="Actor"/>
              <a:ea typeface="Actor"/>
              <a:cs typeface="Actor"/>
              <a:sym typeface="Actor"/>
            </a:endParaRPr>
          </a:p>
          <a:p>
            <a:pPr marL="0" indent="0">
              <a:spcBef>
                <a:spcPts val="0"/>
              </a:spcBef>
            </a:pPr>
            <a:r>
              <a:rPr lang="en" b="1">
                <a:latin typeface="Actor"/>
                <a:ea typeface="Actor"/>
                <a:cs typeface="Actor"/>
                <a:sym typeface="Actor"/>
              </a:rPr>
              <a:t>$22/hour</a:t>
            </a:r>
            <a:endParaRPr b="1">
              <a:latin typeface="Actor"/>
              <a:ea typeface="Actor"/>
              <a:cs typeface="Actor"/>
              <a:sym typeface="Actor"/>
            </a:endParaRPr>
          </a:p>
          <a:p>
            <a:pPr marL="0" indent="0">
              <a:spcBef>
                <a:spcPts val="0"/>
              </a:spcBef>
            </a:pPr>
            <a:endParaRPr b="1">
              <a:latin typeface="Actor"/>
              <a:ea typeface="Actor"/>
              <a:cs typeface="Actor"/>
              <a:sym typeface="Actor"/>
            </a:endParaRPr>
          </a:p>
          <a:p>
            <a:pPr marL="0" indent="0">
              <a:spcBef>
                <a:spcPts val="0"/>
              </a:spcBef>
            </a:pPr>
            <a:r>
              <a:rPr lang="en" b="1">
                <a:latin typeface="Actor"/>
                <a:ea typeface="Actor"/>
                <a:cs typeface="Actor"/>
                <a:sym typeface="Actor"/>
              </a:rPr>
              <a:t>DEGREE OR TRAINING? </a:t>
            </a:r>
            <a:endParaRPr b="1">
              <a:latin typeface="Actor"/>
              <a:ea typeface="Actor"/>
              <a:cs typeface="Actor"/>
              <a:sym typeface="Actor"/>
            </a:endParaRPr>
          </a:p>
          <a:p>
            <a:pPr marL="0" indent="0">
              <a:spcBef>
                <a:spcPts val="0"/>
              </a:spcBef>
            </a:pPr>
            <a:r>
              <a:rPr lang="en" b="1">
                <a:latin typeface="Actor"/>
                <a:ea typeface="Actor"/>
                <a:cs typeface="Actor"/>
                <a:sym typeface="Actor"/>
              </a:rPr>
              <a:t>Employer training or college certificate </a:t>
            </a:r>
            <a:endParaRPr b="1">
              <a:latin typeface="Actor"/>
              <a:ea typeface="Actor"/>
              <a:cs typeface="Actor"/>
              <a:sym typeface="Actor"/>
            </a:endParaRPr>
          </a:p>
        </p:txBody>
      </p:sp>
      <p:sp>
        <p:nvSpPr>
          <p:cNvPr id="1286" name="Google Shape;1286;p67"/>
          <p:cNvSpPr txBox="1">
            <a:spLocks noGrp="1"/>
          </p:cNvSpPr>
          <p:nvPr>
            <p:ph type="ctrTitle"/>
          </p:nvPr>
        </p:nvSpPr>
        <p:spPr>
          <a:xfrm>
            <a:off x="364880" y="400480"/>
            <a:ext cx="13332960" cy="1405920"/>
          </a:xfrm>
          <a:prstGeom prst="rect">
            <a:avLst/>
          </a:prstGeom>
          <a:noFill/>
          <a:ln>
            <a:noFill/>
          </a:ln>
        </p:spPr>
        <p:txBody>
          <a:bodyPr spcFirstLastPara="1" wrap="square" lIns="91440" tIns="45720" rIns="91440" bIns="45720" anchor="t" anchorCtr="0">
            <a:noAutofit/>
          </a:bodyPr>
          <a:lstStyle/>
          <a:p>
            <a:r>
              <a:rPr lang="en" sz="4800">
                <a:solidFill>
                  <a:schemeClr val="dk1"/>
                </a:solidFill>
                <a:latin typeface="Actor"/>
                <a:ea typeface="Actor"/>
                <a:cs typeface="Actor"/>
                <a:sym typeface="Actor"/>
              </a:rPr>
              <a:t>Example: Growing in the Nursing Field </a:t>
            </a:r>
            <a:endParaRPr sz="4800">
              <a:solidFill>
                <a:schemeClr val="dk1"/>
              </a:solidFill>
              <a:latin typeface="Actor"/>
              <a:ea typeface="Actor"/>
              <a:cs typeface="Actor"/>
              <a:sym typeface="Actor"/>
            </a:endParaRPr>
          </a:p>
          <a:p>
            <a:r>
              <a:rPr lang="en" sz="4800">
                <a:solidFill>
                  <a:schemeClr val="dk1"/>
                </a:solidFill>
                <a:latin typeface="Actor"/>
                <a:ea typeface="Actor"/>
                <a:cs typeface="Actor"/>
                <a:sym typeface="Actor"/>
              </a:rPr>
              <a:t>Promotional Opportunities &amp; Your Education Path</a:t>
            </a:r>
            <a:endParaRPr sz="4800">
              <a:solidFill>
                <a:schemeClr val="dk1"/>
              </a:solidFill>
              <a:latin typeface="Actor"/>
              <a:ea typeface="Actor"/>
              <a:cs typeface="Actor"/>
              <a:sym typeface="Actor"/>
            </a:endParaRPr>
          </a:p>
        </p:txBody>
      </p:sp>
      <p:sp>
        <p:nvSpPr>
          <p:cNvPr id="1287" name="Google Shape;1287;p67"/>
          <p:cNvSpPr txBox="1">
            <a:spLocks noGrp="1"/>
          </p:cNvSpPr>
          <p:nvPr>
            <p:ph type="body" idx="4"/>
          </p:nvPr>
        </p:nvSpPr>
        <p:spPr>
          <a:xfrm>
            <a:off x="3827130" y="4712566"/>
            <a:ext cx="2644611" cy="585965"/>
          </a:xfrm>
          <a:prstGeom prst="rect">
            <a:avLst/>
          </a:prstGeom>
          <a:noFill/>
          <a:ln>
            <a:noFill/>
          </a:ln>
        </p:spPr>
        <p:txBody>
          <a:bodyPr spcFirstLastPara="1" wrap="square" lIns="91440" tIns="45720" rIns="91440" bIns="45720" anchor="t" anchorCtr="0">
            <a:noAutofit/>
          </a:bodyPr>
          <a:lstStyle/>
          <a:p>
            <a:pPr marL="0" indent="0"/>
            <a:r>
              <a:rPr lang="en" sz="1440">
                <a:latin typeface="Actor"/>
                <a:ea typeface="Actor"/>
                <a:cs typeface="Actor"/>
                <a:sym typeface="Actor"/>
              </a:rPr>
              <a:t>Industry Certification or</a:t>
            </a:r>
            <a:endParaRPr sz="1440">
              <a:latin typeface="Actor"/>
              <a:ea typeface="Actor"/>
              <a:cs typeface="Actor"/>
              <a:sym typeface="Actor"/>
            </a:endParaRPr>
          </a:p>
          <a:p>
            <a:pPr marL="0" indent="0"/>
            <a:r>
              <a:rPr lang="en" sz="1440">
                <a:latin typeface="Actor"/>
                <a:ea typeface="Actor"/>
                <a:cs typeface="Actor"/>
                <a:sym typeface="Actor"/>
              </a:rPr>
              <a:t>Associate’s Degree</a:t>
            </a:r>
            <a:endParaRPr sz="1440">
              <a:latin typeface="Actor"/>
              <a:ea typeface="Actor"/>
              <a:cs typeface="Actor"/>
              <a:sym typeface="Actor"/>
            </a:endParaRPr>
          </a:p>
        </p:txBody>
      </p:sp>
      <p:sp>
        <p:nvSpPr>
          <p:cNvPr id="1288" name="Google Shape;1288;p67"/>
          <p:cNvSpPr txBox="1">
            <a:spLocks noGrp="1"/>
          </p:cNvSpPr>
          <p:nvPr>
            <p:ph type="body" idx="5"/>
          </p:nvPr>
        </p:nvSpPr>
        <p:spPr>
          <a:xfrm>
            <a:off x="3827130" y="4409638"/>
            <a:ext cx="2390880" cy="245280"/>
          </a:xfrm>
          <a:prstGeom prst="rect">
            <a:avLst/>
          </a:prstGeom>
          <a:noFill/>
          <a:ln>
            <a:noFill/>
          </a:ln>
        </p:spPr>
        <p:txBody>
          <a:bodyPr spcFirstLastPara="1" wrap="square" lIns="91440" tIns="45720" rIns="91440" bIns="45720" anchor="t" anchorCtr="0">
            <a:noAutofit/>
          </a:bodyPr>
          <a:lstStyle/>
          <a:p>
            <a:pPr marL="0" indent="0">
              <a:spcBef>
                <a:spcPts val="0"/>
              </a:spcBef>
            </a:pPr>
            <a:r>
              <a:rPr lang="en" sz="1440">
                <a:latin typeface="Actor"/>
                <a:ea typeface="Actor"/>
                <a:cs typeface="Actor"/>
                <a:sym typeface="Actor"/>
              </a:rPr>
              <a:t>Licensed Practical Nurse</a:t>
            </a:r>
            <a:endParaRPr sz="1440">
              <a:latin typeface="Actor"/>
              <a:ea typeface="Actor"/>
              <a:cs typeface="Actor"/>
              <a:sym typeface="Actor"/>
            </a:endParaRPr>
          </a:p>
          <a:p>
            <a:pPr marL="0" indent="0">
              <a:spcAft>
                <a:spcPts val="1920"/>
              </a:spcAft>
            </a:pPr>
            <a:endParaRPr sz="1440"/>
          </a:p>
        </p:txBody>
      </p:sp>
      <p:sp>
        <p:nvSpPr>
          <p:cNvPr id="1289" name="Google Shape;1289;p67"/>
          <p:cNvSpPr txBox="1">
            <a:spLocks noGrp="1"/>
          </p:cNvSpPr>
          <p:nvPr>
            <p:ph type="body" idx="6"/>
          </p:nvPr>
        </p:nvSpPr>
        <p:spPr>
          <a:xfrm>
            <a:off x="3827120" y="5431080"/>
            <a:ext cx="3000480" cy="1884000"/>
          </a:xfrm>
          <a:prstGeom prst="rect">
            <a:avLst/>
          </a:prstGeom>
          <a:noFill/>
          <a:ln>
            <a:noFill/>
          </a:ln>
        </p:spPr>
        <p:txBody>
          <a:bodyPr spcFirstLastPara="1" wrap="square" lIns="91440" tIns="45720" rIns="91440" bIns="45720" anchor="t" anchorCtr="0">
            <a:noAutofit/>
          </a:bodyPr>
          <a:lstStyle/>
          <a:p>
            <a:pPr marL="0" indent="0">
              <a:spcBef>
                <a:spcPts val="0"/>
              </a:spcBef>
            </a:pPr>
            <a:r>
              <a:rPr lang="en" b="1">
                <a:latin typeface="Actor"/>
                <a:ea typeface="Actor"/>
                <a:cs typeface="Actor"/>
                <a:sym typeface="Actor"/>
              </a:rPr>
              <a:t>AVERAGE SALARY IN NYC: </a:t>
            </a:r>
            <a:endParaRPr b="1">
              <a:latin typeface="Actor"/>
              <a:ea typeface="Actor"/>
              <a:cs typeface="Actor"/>
              <a:sym typeface="Actor"/>
            </a:endParaRPr>
          </a:p>
          <a:p>
            <a:pPr marL="0" indent="0">
              <a:spcBef>
                <a:spcPts val="0"/>
              </a:spcBef>
            </a:pPr>
            <a:r>
              <a:rPr lang="en" b="1">
                <a:latin typeface="Actor"/>
                <a:ea typeface="Actor"/>
                <a:cs typeface="Actor"/>
                <a:sym typeface="Actor"/>
              </a:rPr>
              <a:t>$67,983 /year</a:t>
            </a:r>
            <a:endParaRPr b="1">
              <a:latin typeface="Actor"/>
              <a:ea typeface="Actor"/>
              <a:cs typeface="Actor"/>
              <a:sym typeface="Actor"/>
            </a:endParaRPr>
          </a:p>
          <a:p>
            <a:pPr marL="0" indent="0">
              <a:spcBef>
                <a:spcPts val="0"/>
              </a:spcBef>
            </a:pPr>
            <a:r>
              <a:rPr lang="en" b="1">
                <a:latin typeface="Actor"/>
                <a:ea typeface="Actor"/>
                <a:cs typeface="Actor"/>
                <a:sym typeface="Actor"/>
              </a:rPr>
              <a:t>$33 /hour</a:t>
            </a:r>
            <a:endParaRPr b="1">
              <a:latin typeface="Actor"/>
              <a:ea typeface="Actor"/>
              <a:cs typeface="Actor"/>
              <a:sym typeface="Actor"/>
            </a:endParaRPr>
          </a:p>
          <a:p>
            <a:pPr marL="0" indent="0">
              <a:spcBef>
                <a:spcPts val="0"/>
              </a:spcBef>
            </a:pPr>
            <a:endParaRPr b="1">
              <a:latin typeface="Actor"/>
              <a:ea typeface="Actor"/>
              <a:cs typeface="Actor"/>
              <a:sym typeface="Actor"/>
            </a:endParaRPr>
          </a:p>
          <a:p>
            <a:pPr marL="0" indent="0">
              <a:spcBef>
                <a:spcPts val="0"/>
              </a:spcBef>
            </a:pPr>
            <a:r>
              <a:rPr lang="en" b="1">
                <a:latin typeface="Actor"/>
                <a:ea typeface="Actor"/>
                <a:cs typeface="Actor"/>
                <a:sym typeface="Actor"/>
              </a:rPr>
              <a:t>DEGREE OR TRAINING? </a:t>
            </a:r>
            <a:endParaRPr b="1">
              <a:latin typeface="Actor"/>
              <a:ea typeface="Actor"/>
              <a:cs typeface="Actor"/>
              <a:sym typeface="Actor"/>
            </a:endParaRPr>
          </a:p>
          <a:p>
            <a:pPr marL="0" indent="0">
              <a:spcBef>
                <a:spcPts val="0"/>
              </a:spcBef>
            </a:pPr>
            <a:r>
              <a:rPr lang="en" b="1">
                <a:latin typeface="Actor"/>
                <a:ea typeface="Actor"/>
                <a:cs typeface="Actor"/>
                <a:sym typeface="Actor"/>
              </a:rPr>
              <a:t>Employer training, college certificate or associate’s degree </a:t>
            </a:r>
            <a:endParaRPr b="1">
              <a:latin typeface="Actor"/>
              <a:ea typeface="Actor"/>
              <a:cs typeface="Actor"/>
              <a:sym typeface="Actor"/>
            </a:endParaRPr>
          </a:p>
          <a:p>
            <a:pPr marL="0" indent="0">
              <a:spcBef>
                <a:spcPts val="0"/>
              </a:spcBef>
            </a:pPr>
            <a:endParaRPr b="1">
              <a:latin typeface="Actor"/>
              <a:ea typeface="Actor"/>
              <a:cs typeface="Actor"/>
              <a:sym typeface="Actor"/>
            </a:endParaRPr>
          </a:p>
        </p:txBody>
      </p:sp>
      <p:sp>
        <p:nvSpPr>
          <p:cNvPr id="1290" name="Google Shape;1290;p67"/>
          <p:cNvSpPr txBox="1">
            <a:spLocks noGrp="1"/>
          </p:cNvSpPr>
          <p:nvPr>
            <p:ph type="body" idx="7"/>
          </p:nvPr>
        </p:nvSpPr>
        <p:spPr>
          <a:xfrm>
            <a:off x="7306930" y="4712566"/>
            <a:ext cx="2644611" cy="585965"/>
          </a:xfrm>
          <a:prstGeom prst="rect">
            <a:avLst/>
          </a:prstGeom>
          <a:noFill/>
          <a:ln>
            <a:noFill/>
          </a:ln>
        </p:spPr>
        <p:txBody>
          <a:bodyPr spcFirstLastPara="1" wrap="square" lIns="91440" tIns="45720" rIns="91440" bIns="45720" anchor="t" anchorCtr="0">
            <a:noAutofit/>
          </a:bodyPr>
          <a:lstStyle/>
          <a:p>
            <a:pPr marL="0" indent="0"/>
            <a:r>
              <a:rPr lang="en" sz="1440">
                <a:latin typeface="Actor"/>
                <a:ea typeface="Actor"/>
                <a:cs typeface="Actor"/>
                <a:sym typeface="Actor"/>
              </a:rPr>
              <a:t>Bachelor’s Degree and</a:t>
            </a:r>
            <a:endParaRPr sz="1440">
              <a:latin typeface="Actor"/>
              <a:ea typeface="Actor"/>
              <a:cs typeface="Actor"/>
              <a:sym typeface="Actor"/>
            </a:endParaRPr>
          </a:p>
          <a:p>
            <a:pPr marL="0" indent="0"/>
            <a:r>
              <a:rPr lang="en" sz="1440">
                <a:latin typeface="Actor"/>
                <a:ea typeface="Actor"/>
                <a:cs typeface="Actor"/>
                <a:sym typeface="Actor"/>
              </a:rPr>
              <a:t>Job Training</a:t>
            </a:r>
            <a:endParaRPr sz="1440">
              <a:latin typeface="Actor"/>
              <a:ea typeface="Actor"/>
              <a:cs typeface="Actor"/>
              <a:sym typeface="Actor"/>
            </a:endParaRPr>
          </a:p>
        </p:txBody>
      </p:sp>
      <p:sp>
        <p:nvSpPr>
          <p:cNvPr id="1291" name="Google Shape;1291;p67"/>
          <p:cNvSpPr txBox="1">
            <a:spLocks noGrp="1"/>
          </p:cNvSpPr>
          <p:nvPr>
            <p:ph type="body" idx="8"/>
          </p:nvPr>
        </p:nvSpPr>
        <p:spPr>
          <a:xfrm>
            <a:off x="7306930" y="4409639"/>
            <a:ext cx="2390803" cy="245106"/>
          </a:xfrm>
          <a:prstGeom prst="rect">
            <a:avLst/>
          </a:prstGeom>
          <a:noFill/>
          <a:ln>
            <a:noFill/>
          </a:ln>
        </p:spPr>
        <p:txBody>
          <a:bodyPr spcFirstLastPara="1" wrap="square" lIns="91440" tIns="45720" rIns="91440" bIns="45720" anchor="t" anchorCtr="0">
            <a:noAutofit/>
          </a:bodyPr>
          <a:lstStyle/>
          <a:p>
            <a:pPr marL="0" indent="0">
              <a:spcBef>
                <a:spcPts val="0"/>
              </a:spcBef>
            </a:pPr>
            <a:r>
              <a:rPr lang="en" sz="1440">
                <a:latin typeface="Actor"/>
                <a:ea typeface="Actor"/>
                <a:cs typeface="Actor"/>
                <a:sym typeface="Actor"/>
              </a:rPr>
              <a:t>Registered Nurse</a:t>
            </a:r>
            <a:endParaRPr sz="1440">
              <a:latin typeface="Actor"/>
              <a:ea typeface="Actor"/>
              <a:cs typeface="Actor"/>
              <a:sym typeface="Actor"/>
            </a:endParaRPr>
          </a:p>
          <a:p>
            <a:pPr marL="0" indent="0">
              <a:spcAft>
                <a:spcPts val="1920"/>
              </a:spcAft>
            </a:pPr>
            <a:endParaRPr sz="1440"/>
          </a:p>
        </p:txBody>
      </p:sp>
      <p:sp>
        <p:nvSpPr>
          <p:cNvPr id="1292" name="Google Shape;1292;p67"/>
          <p:cNvSpPr txBox="1">
            <a:spLocks noGrp="1"/>
          </p:cNvSpPr>
          <p:nvPr>
            <p:ph type="body" idx="9"/>
          </p:nvPr>
        </p:nvSpPr>
        <p:spPr>
          <a:xfrm>
            <a:off x="7306940" y="5431074"/>
            <a:ext cx="3000222" cy="1884130"/>
          </a:xfrm>
          <a:prstGeom prst="rect">
            <a:avLst/>
          </a:prstGeom>
          <a:noFill/>
          <a:ln>
            <a:noFill/>
          </a:ln>
        </p:spPr>
        <p:txBody>
          <a:bodyPr spcFirstLastPara="1" wrap="square" lIns="91440" tIns="45720" rIns="91440" bIns="45720" anchor="t" anchorCtr="0">
            <a:noAutofit/>
          </a:bodyPr>
          <a:lstStyle/>
          <a:p>
            <a:pPr marL="0" indent="0">
              <a:spcBef>
                <a:spcPts val="0"/>
              </a:spcBef>
            </a:pPr>
            <a:r>
              <a:rPr lang="en" b="1">
                <a:latin typeface="Actor"/>
                <a:ea typeface="Actor"/>
                <a:cs typeface="Actor"/>
                <a:sym typeface="Actor"/>
              </a:rPr>
              <a:t>AVERAGE SALARY IN NYC: </a:t>
            </a:r>
            <a:endParaRPr b="1">
              <a:latin typeface="Actor"/>
              <a:ea typeface="Actor"/>
              <a:cs typeface="Actor"/>
              <a:sym typeface="Actor"/>
            </a:endParaRPr>
          </a:p>
          <a:p>
            <a:pPr marL="0" indent="0">
              <a:spcBef>
                <a:spcPts val="0"/>
              </a:spcBef>
            </a:pPr>
            <a:r>
              <a:rPr lang="en" b="1">
                <a:latin typeface="Actor"/>
                <a:ea typeface="Actor"/>
                <a:cs typeface="Actor"/>
                <a:sym typeface="Actor"/>
              </a:rPr>
              <a:t>$92,968/year</a:t>
            </a:r>
            <a:endParaRPr b="1">
              <a:latin typeface="Actor"/>
              <a:ea typeface="Actor"/>
              <a:cs typeface="Actor"/>
              <a:sym typeface="Actor"/>
            </a:endParaRPr>
          </a:p>
          <a:p>
            <a:pPr marL="0" indent="0">
              <a:spcBef>
                <a:spcPts val="0"/>
              </a:spcBef>
            </a:pPr>
            <a:r>
              <a:rPr lang="en" b="1">
                <a:latin typeface="Actor"/>
                <a:ea typeface="Actor"/>
                <a:cs typeface="Actor"/>
                <a:sym typeface="Actor"/>
              </a:rPr>
              <a:t>$45/hour</a:t>
            </a:r>
            <a:endParaRPr b="1">
              <a:latin typeface="Actor"/>
              <a:ea typeface="Actor"/>
              <a:cs typeface="Actor"/>
              <a:sym typeface="Actor"/>
            </a:endParaRPr>
          </a:p>
          <a:p>
            <a:pPr marL="0" indent="0">
              <a:spcBef>
                <a:spcPts val="0"/>
              </a:spcBef>
            </a:pPr>
            <a:endParaRPr b="1">
              <a:latin typeface="Actor"/>
              <a:ea typeface="Actor"/>
              <a:cs typeface="Actor"/>
              <a:sym typeface="Actor"/>
            </a:endParaRPr>
          </a:p>
          <a:p>
            <a:pPr marL="0" indent="0">
              <a:spcBef>
                <a:spcPts val="0"/>
              </a:spcBef>
            </a:pPr>
            <a:r>
              <a:rPr lang="en" b="1">
                <a:latin typeface="Actor"/>
                <a:ea typeface="Actor"/>
                <a:cs typeface="Actor"/>
                <a:sym typeface="Actor"/>
              </a:rPr>
              <a:t>DEGREE OR TRAINING? </a:t>
            </a:r>
            <a:endParaRPr b="1">
              <a:latin typeface="Actor"/>
              <a:ea typeface="Actor"/>
              <a:cs typeface="Actor"/>
              <a:sym typeface="Actor"/>
            </a:endParaRPr>
          </a:p>
          <a:p>
            <a:pPr marL="0" indent="0">
              <a:spcBef>
                <a:spcPts val="0"/>
              </a:spcBef>
            </a:pPr>
            <a:r>
              <a:rPr lang="en" b="1">
                <a:latin typeface="Actor"/>
                <a:ea typeface="Actor"/>
                <a:cs typeface="Actor"/>
                <a:sym typeface="Actor"/>
              </a:rPr>
              <a:t>Associate’s degree or bachelor’s degree with clinical experience</a:t>
            </a:r>
            <a:endParaRPr b="1">
              <a:latin typeface="Actor"/>
              <a:ea typeface="Actor"/>
              <a:cs typeface="Actor"/>
              <a:sym typeface="Actor"/>
            </a:endParaRPr>
          </a:p>
        </p:txBody>
      </p:sp>
      <p:sp>
        <p:nvSpPr>
          <p:cNvPr id="1293" name="Google Shape;1293;p67"/>
          <p:cNvSpPr txBox="1">
            <a:spLocks noGrp="1"/>
          </p:cNvSpPr>
          <p:nvPr>
            <p:ph type="body" idx="13"/>
          </p:nvPr>
        </p:nvSpPr>
        <p:spPr>
          <a:xfrm>
            <a:off x="10697829" y="4712566"/>
            <a:ext cx="2644800" cy="586080"/>
          </a:xfrm>
          <a:prstGeom prst="rect">
            <a:avLst/>
          </a:prstGeom>
          <a:noFill/>
          <a:ln>
            <a:noFill/>
          </a:ln>
        </p:spPr>
        <p:txBody>
          <a:bodyPr spcFirstLastPara="1" wrap="square" lIns="91440" tIns="45720" rIns="91440" bIns="45720" anchor="t" anchorCtr="0">
            <a:noAutofit/>
          </a:bodyPr>
          <a:lstStyle/>
          <a:p>
            <a:pPr marL="0" indent="0"/>
            <a:r>
              <a:rPr lang="en" sz="1440">
                <a:latin typeface="Actor"/>
                <a:ea typeface="Actor"/>
                <a:cs typeface="Actor"/>
                <a:sym typeface="Actor"/>
              </a:rPr>
              <a:t>Master’s Degree or </a:t>
            </a:r>
            <a:endParaRPr sz="1440">
              <a:latin typeface="Actor"/>
              <a:ea typeface="Actor"/>
              <a:cs typeface="Actor"/>
              <a:sym typeface="Actor"/>
            </a:endParaRPr>
          </a:p>
          <a:p>
            <a:pPr marL="0" indent="0"/>
            <a:r>
              <a:rPr lang="en" sz="1440">
                <a:latin typeface="Actor"/>
                <a:ea typeface="Actor"/>
                <a:cs typeface="Actor"/>
                <a:sym typeface="Actor"/>
              </a:rPr>
              <a:t>Advanced Medical Degree </a:t>
            </a:r>
            <a:endParaRPr sz="1440">
              <a:latin typeface="Actor"/>
              <a:ea typeface="Actor"/>
              <a:cs typeface="Actor"/>
              <a:sym typeface="Actor"/>
            </a:endParaRPr>
          </a:p>
        </p:txBody>
      </p:sp>
      <p:sp>
        <p:nvSpPr>
          <p:cNvPr id="1294" name="Google Shape;1294;p67"/>
          <p:cNvSpPr txBox="1">
            <a:spLocks noGrp="1"/>
          </p:cNvSpPr>
          <p:nvPr>
            <p:ph type="body" idx="14"/>
          </p:nvPr>
        </p:nvSpPr>
        <p:spPr>
          <a:xfrm>
            <a:off x="10697842" y="4409640"/>
            <a:ext cx="2845920" cy="245280"/>
          </a:xfrm>
          <a:prstGeom prst="rect">
            <a:avLst/>
          </a:prstGeom>
          <a:noFill/>
          <a:ln>
            <a:noFill/>
          </a:ln>
        </p:spPr>
        <p:txBody>
          <a:bodyPr spcFirstLastPara="1" wrap="square" lIns="91440" tIns="45720" rIns="91440" bIns="45720" anchor="t" anchorCtr="0">
            <a:noAutofit/>
          </a:bodyPr>
          <a:lstStyle/>
          <a:p>
            <a:pPr marL="0" indent="0">
              <a:spcBef>
                <a:spcPts val="0"/>
              </a:spcBef>
            </a:pPr>
            <a:r>
              <a:rPr lang="en" sz="1440">
                <a:latin typeface="Actor"/>
                <a:ea typeface="Actor"/>
                <a:cs typeface="Actor"/>
                <a:sym typeface="Actor"/>
              </a:rPr>
              <a:t>Nurse Practitioner (Doctor Duties)</a:t>
            </a:r>
            <a:endParaRPr sz="1440">
              <a:latin typeface="Actor"/>
              <a:ea typeface="Actor"/>
              <a:cs typeface="Actor"/>
              <a:sym typeface="Actor"/>
            </a:endParaRPr>
          </a:p>
          <a:p>
            <a:pPr marL="0" indent="0">
              <a:spcAft>
                <a:spcPts val="1920"/>
              </a:spcAft>
            </a:pPr>
            <a:endParaRPr sz="1440"/>
          </a:p>
        </p:txBody>
      </p:sp>
      <p:sp>
        <p:nvSpPr>
          <p:cNvPr id="1295" name="Google Shape;1295;p67"/>
          <p:cNvSpPr txBox="1">
            <a:spLocks noGrp="1"/>
          </p:cNvSpPr>
          <p:nvPr>
            <p:ph type="body" idx="15"/>
          </p:nvPr>
        </p:nvSpPr>
        <p:spPr>
          <a:xfrm>
            <a:off x="10697839" y="5431074"/>
            <a:ext cx="3000222" cy="1884130"/>
          </a:xfrm>
          <a:prstGeom prst="rect">
            <a:avLst/>
          </a:prstGeom>
          <a:noFill/>
          <a:ln>
            <a:noFill/>
          </a:ln>
        </p:spPr>
        <p:txBody>
          <a:bodyPr spcFirstLastPara="1" wrap="square" lIns="91440" tIns="45720" rIns="91440" bIns="45720" anchor="t" anchorCtr="0">
            <a:noAutofit/>
          </a:bodyPr>
          <a:lstStyle/>
          <a:p>
            <a:pPr marL="0" indent="0">
              <a:spcBef>
                <a:spcPts val="0"/>
              </a:spcBef>
            </a:pPr>
            <a:r>
              <a:rPr lang="en" b="1">
                <a:latin typeface="Actor"/>
                <a:ea typeface="Actor"/>
                <a:cs typeface="Actor"/>
                <a:sym typeface="Actor"/>
              </a:rPr>
              <a:t>AVERAGE SALARY IN NYC: </a:t>
            </a:r>
            <a:endParaRPr b="1">
              <a:latin typeface="Actor"/>
              <a:ea typeface="Actor"/>
              <a:cs typeface="Actor"/>
              <a:sym typeface="Actor"/>
            </a:endParaRPr>
          </a:p>
          <a:p>
            <a:pPr marL="0" indent="0">
              <a:spcBef>
                <a:spcPts val="0"/>
              </a:spcBef>
            </a:pPr>
            <a:r>
              <a:rPr lang="en" b="1">
                <a:latin typeface="Actor"/>
                <a:ea typeface="Actor"/>
                <a:cs typeface="Actor"/>
                <a:sym typeface="Actor"/>
              </a:rPr>
              <a:t>$133,469 /year</a:t>
            </a:r>
            <a:endParaRPr b="1">
              <a:latin typeface="Actor"/>
              <a:ea typeface="Actor"/>
              <a:cs typeface="Actor"/>
              <a:sym typeface="Actor"/>
            </a:endParaRPr>
          </a:p>
          <a:p>
            <a:pPr marL="0" indent="0">
              <a:spcBef>
                <a:spcPts val="0"/>
              </a:spcBef>
            </a:pPr>
            <a:r>
              <a:rPr lang="en" b="1">
                <a:latin typeface="Actor"/>
                <a:ea typeface="Actor"/>
                <a:cs typeface="Actor"/>
                <a:sym typeface="Actor"/>
              </a:rPr>
              <a:t>$64 /hour</a:t>
            </a:r>
            <a:endParaRPr b="1">
              <a:latin typeface="Actor"/>
              <a:ea typeface="Actor"/>
              <a:cs typeface="Actor"/>
              <a:sym typeface="Actor"/>
            </a:endParaRPr>
          </a:p>
          <a:p>
            <a:pPr marL="0" indent="0">
              <a:spcBef>
                <a:spcPts val="0"/>
              </a:spcBef>
            </a:pPr>
            <a:endParaRPr b="1">
              <a:latin typeface="Actor"/>
              <a:ea typeface="Actor"/>
              <a:cs typeface="Actor"/>
              <a:sym typeface="Actor"/>
            </a:endParaRPr>
          </a:p>
          <a:p>
            <a:pPr marL="0" indent="0">
              <a:spcBef>
                <a:spcPts val="0"/>
              </a:spcBef>
            </a:pPr>
            <a:r>
              <a:rPr lang="en" b="1">
                <a:latin typeface="Actor"/>
                <a:ea typeface="Actor"/>
                <a:cs typeface="Actor"/>
                <a:sym typeface="Actor"/>
              </a:rPr>
              <a:t>DEGREE OR TRAINING?</a:t>
            </a:r>
            <a:endParaRPr b="1">
              <a:latin typeface="Actor"/>
              <a:ea typeface="Actor"/>
              <a:cs typeface="Actor"/>
              <a:sym typeface="Actor"/>
            </a:endParaRPr>
          </a:p>
          <a:p>
            <a:pPr marL="0" indent="0">
              <a:spcBef>
                <a:spcPts val="0"/>
              </a:spcBef>
            </a:pPr>
            <a:r>
              <a:rPr lang="en" b="1">
                <a:latin typeface="Actor"/>
                <a:ea typeface="Actor"/>
                <a:cs typeface="Actor"/>
                <a:sym typeface="Actor"/>
              </a:rPr>
              <a:t>Master’s degree with clinical experience </a:t>
            </a:r>
            <a:endParaRPr b="1">
              <a:latin typeface="Actor"/>
              <a:ea typeface="Actor"/>
              <a:cs typeface="Actor"/>
              <a:sym typeface="Actor"/>
            </a:endParaRPr>
          </a:p>
        </p:txBody>
      </p:sp>
      <p:grpSp>
        <p:nvGrpSpPr>
          <p:cNvPr id="1296" name="Google Shape;1296;p67"/>
          <p:cNvGrpSpPr/>
          <p:nvPr/>
        </p:nvGrpSpPr>
        <p:grpSpPr>
          <a:xfrm>
            <a:off x="3922252" y="3742365"/>
            <a:ext cx="172123" cy="332320"/>
            <a:chOff x="3237268" y="2942083"/>
            <a:chExt cx="192553" cy="371766"/>
          </a:xfrm>
        </p:grpSpPr>
        <p:cxnSp>
          <p:nvCxnSpPr>
            <p:cNvPr id="1297" name="Google Shape;1297;p67"/>
            <p:cNvCxnSpPr/>
            <p:nvPr/>
          </p:nvCxnSpPr>
          <p:spPr>
            <a:xfrm rot="10800000">
              <a:off x="3237268" y="2942083"/>
              <a:ext cx="192553" cy="192553"/>
            </a:xfrm>
            <a:prstGeom prst="straightConnector1">
              <a:avLst/>
            </a:prstGeom>
            <a:noFill/>
            <a:ln w="28575" cap="flat" cmpd="sng">
              <a:solidFill>
                <a:schemeClr val="lt1"/>
              </a:solidFill>
              <a:prstDash val="solid"/>
              <a:miter lim="800000"/>
              <a:headEnd type="none" w="sm" len="sm"/>
              <a:tailEnd type="none" w="sm" len="sm"/>
            </a:ln>
          </p:spPr>
        </p:cxnSp>
        <p:cxnSp>
          <p:nvCxnSpPr>
            <p:cNvPr id="1298" name="Google Shape;1298;p67"/>
            <p:cNvCxnSpPr/>
            <p:nvPr/>
          </p:nvCxnSpPr>
          <p:spPr>
            <a:xfrm flipH="1">
              <a:off x="3237268" y="3121825"/>
              <a:ext cx="192024" cy="192024"/>
            </a:xfrm>
            <a:prstGeom prst="straightConnector1">
              <a:avLst/>
            </a:prstGeom>
            <a:noFill/>
            <a:ln w="28575" cap="flat" cmpd="sng">
              <a:solidFill>
                <a:schemeClr val="lt1"/>
              </a:solidFill>
              <a:prstDash val="solid"/>
              <a:miter lim="800000"/>
              <a:headEnd type="none" w="sm" len="sm"/>
              <a:tailEnd type="none" w="sm" len="sm"/>
            </a:ln>
          </p:spPr>
        </p:cxnSp>
      </p:grpSp>
      <p:grpSp>
        <p:nvGrpSpPr>
          <p:cNvPr id="1299" name="Google Shape;1299;p67"/>
          <p:cNvGrpSpPr/>
          <p:nvPr/>
        </p:nvGrpSpPr>
        <p:grpSpPr>
          <a:xfrm>
            <a:off x="7394929" y="3742365"/>
            <a:ext cx="172123" cy="332320"/>
            <a:chOff x="3237268" y="2942083"/>
            <a:chExt cx="192553" cy="371766"/>
          </a:xfrm>
        </p:grpSpPr>
        <p:cxnSp>
          <p:nvCxnSpPr>
            <p:cNvPr id="1300" name="Google Shape;1300;p67"/>
            <p:cNvCxnSpPr/>
            <p:nvPr/>
          </p:nvCxnSpPr>
          <p:spPr>
            <a:xfrm rot="10800000">
              <a:off x="3237268" y="2942083"/>
              <a:ext cx="192553" cy="192553"/>
            </a:xfrm>
            <a:prstGeom prst="straightConnector1">
              <a:avLst/>
            </a:prstGeom>
            <a:noFill/>
            <a:ln w="28575" cap="flat" cmpd="sng">
              <a:solidFill>
                <a:schemeClr val="lt1"/>
              </a:solidFill>
              <a:prstDash val="solid"/>
              <a:miter lim="800000"/>
              <a:headEnd type="none" w="sm" len="sm"/>
              <a:tailEnd type="none" w="sm" len="sm"/>
            </a:ln>
          </p:spPr>
        </p:cxnSp>
        <p:cxnSp>
          <p:nvCxnSpPr>
            <p:cNvPr id="1301" name="Google Shape;1301;p67"/>
            <p:cNvCxnSpPr/>
            <p:nvPr/>
          </p:nvCxnSpPr>
          <p:spPr>
            <a:xfrm flipH="1">
              <a:off x="3237268" y="3121825"/>
              <a:ext cx="192024" cy="192024"/>
            </a:xfrm>
            <a:prstGeom prst="straightConnector1">
              <a:avLst/>
            </a:prstGeom>
            <a:noFill/>
            <a:ln w="28575" cap="flat" cmpd="sng">
              <a:solidFill>
                <a:schemeClr val="lt1"/>
              </a:solidFill>
              <a:prstDash val="solid"/>
              <a:miter lim="800000"/>
              <a:headEnd type="none" w="sm" len="sm"/>
              <a:tailEnd type="none" w="sm" len="sm"/>
            </a:ln>
          </p:spPr>
        </p:cxnSp>
      </p:grpSp>
      <p:grpSp>
        <p:nvGrpSpPr>
          <p:cNvPr id="1302" name="Google Shape;1302;p67"/>
          <p:cNvGrpSpPr/>
          <p:nvPr/>
        </p:nvGrpSpPr>
        <p:grpSpPr>
          <a:xfrm>
            <a:off x="10766004" y="3742365"/>
            <a:ext cx="172123" cy="332320"/>
            <a:chOff x="3237268" y="2942083"/>
            <a:chExt cx="192553" cy="371766"/>
          </a:xfrm>
        </p:grpSpPr>
        <p:cxnSp>
          <p:nvCxnSpPr>
            <p:cNvPr id="1303" name="Google Shape;1303;p67"/>
            <p:cNvCxnSpPr/>
            <p:nvPr/>
          </p:nvCxnSpPr>
          <p:spPr>
            <a:xfrm rot="10800000">
              <a:off x="3237268" y="2942083"/>
              <a:ext cx="192553" cy="192553"/>
            </a:xfrm>
            <a:prstGeom prst="straightConnector1">
              <a:avLst/>
            </a:prstGeom>
            <a:noFill/>
            <a:ln w="28575" cap="flat" cmpd="sng">
              <a:solidFill>
                <a:schemeClr val="lt1"/>
              </a:solidFill>
              <a:prstDash val="solid"/>
              <a:miter lim="800000"/>
              <a:headEnd type="none" w="sm" len="sm"/>
              <a:tailEnd type="none" w="sm" len="sm"/>
            </a:ln>
          </p:spPr>
        </p:cxnSp>
        <p:cxnSp>
          <p:nvCxnSpPr>
            <p:cNvPr id="1304" name="Google Shape;1304;p67"/>
            <p:cNvCxnSpPr/>
            <p:nvPr/>
          </p:nvCxnSpPr>
          <p:spPr>
            <a:xfrm flipH="1">
              <a:off x="3237268" y="3121825"/>
              <a:ext cx="192024" cy="192024"/>
            </a:xfrm>
            <a:prstGeom prst="straightConnector1">
              <a:avLst/>
            </a:prstGeom>
            <a:noFill/>
            <a:ln w="28575" cap="flat" cmpd="sng">
              <a:solidFill>
                <a:schemeClr val="lt1"/>
              </a:solidFill>
              <a:prstDash val="solid"/>
              <a:miter lim="800000"/>
              <a:headEnd type="none" w="sm" len="sm"/>
              <a:tailEnd type="none" w="sm" len="sm"/>
            </a:ln>
          </p:spPr>
        </p:cxnSp>
      </p:grpSp>
      <p:sp>
        <p:nvSpPr>
          <p:cNvPr id="1305" name="Google Shape;1305;p67"/>
          <p:cNvSpPr txBox="1"/>
          <p:nvPr/>
        </p:nvSpPr>
        <p:spPr>
          <a:xfrm>
            <a:off x="8750300" y="7675840"/>
            <a:ext cx="5151220" cy="442560"/>
          </a:xfrm>
          <a:prstGeom prst="rect">
            <a:avLst/>
          </a:prstGeom>
          <a:noFill/>
          <a:ln>
            <a:noFill/>
          </a:ln>
        </p:spPr>
        <p:txBody>
          <a:bodyPr spcFirstLastPara="1" wrap="square" lIns="146280" tIns="146280" rIns="146280" bIns="146280" anchor="t" anchorCtr="0">
            <a:noAutofit/>
          </a:bodyPr>
          <a:lstStyle/>
          <a:p>
            <a:r>
              <a:rPr lang="en" sz="1600" b="1" dirty="0">
                <a:solidFill>
                  <a:schemeClr val="dk1"/>
                </a:solidFill>
                <a:latin typeface="Actor"/>
                <a:ea typeface="Actor"/>
                <a:cs typeface="Actor"/>
                <a:sym typeface="Actor"/>
              </a:rPr>
              <a:t>See Zip Recruiter: https://</a:t>
            </a:r>
            <a:r>
              <a:rPr lang="en" sz="1600" b="1" dirty="0" err="1">
                <a:solidFill>
                  <a:schemeClr val="dk1"/>
                </a:solidFill>
                <a:latin typeface="Actor"/>
                <a:ea typeface="Actor"/>
                <a:cs typeface="Actor"/>
                <a:sym typeface="Actor"/>
              </a:rPr>
              <a:t>www.ziprecruiter.com</a:t>
            </a:r>
            <a:r>
              <a:rPr lang="en" sz="1600" b="1" dirty="0">
                <a:solidFill>
                  <a:schemeClr val="dk1"/>
                </a:solidFill>
                <a:latin typeface="Actor"/>
                <a:ea typeface="Actor"/>
                <a:cs typeface="Actor"/>
                <a:sym typeface="Actor"/>
              </a:rPr>
              <a:t>/Salaries</a:t>
            </a:r>
            <a:endParaRPr sz="1600" b="1" dirty="0">
              <a:solidFill>
                <a:schemeClr val="dk1"/>
              </a:solidFill>
              <a:latin typeface="Actor"/>
              <a:ea typeface="Actor"/>
              <a:cs typeface="Actor"/>
              <a:sym typeface="Actor"/>
            </a:endParaRPr>
          </a:p>
        </p:txBody>
      </p:sp>
      <p:pic>
        <p:nvPicPr>
          <p:cNvPr id="1306" name="Google Shape;1306;p67"/>
          <p:cNvPicPr preferRelativeResize="0"/>
          <p:nvPr/>
        </p:nvPicPr>
        <p:blipFill>
          <a:blip r:embed="rId3"/>
          <a:srcRect/>
          <a:stretch/>
        </p:blipFill>
        <p:spPr>
          <a:xfrm>
            <a:off x="6089308" y="1858321"/>
            <a:ext cx="1884120" cy="1884120"/>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7045DFB10F32428E4E9216DE1B2B49" ma:contentTypeVersion="18" ma:contentTypeDescription="Create a new document." ma:contentTypeScope="" ma:versionID="794bc9666dcddca7dc2adfb38c125210">
  <xsd:schema xmlns:xsd="http://www.w3.org/2001/XMLSchema" xmlns:xs="http://www.w3.org/2001/XMLSchema" xmlns:p="http://schemas.microsoft.com/office/2006/metadata/properties" xmlns:ns2="aefe7b3a-9515-46b6-97ff-8083bb109644" xmlns:ns3="a69f0ae5-c232-4477-9d10-795b634929ce" targetNamespace="http://schemas.microsoft.com/office/2006/metadata/properties" ma:root="true" ma:fieldsID="18c6734ea74c106b4b48a9fbeae844c0" ns2:_="" ns3:_="">
    <xsd:import namespace="aefe7b3a-9515-46b6-97ff-8083bb109644"/>
    <xsd:import namespace="a69f0ae5-c232-4477-9d10-795b634929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e7b3a-9515-46b6-97ff-8083bb1096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04b049-f472-44b8-8781-0cfba27cd2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9f0ae5-c232-4477-9d10-795b634929c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73cebeb-e3f7-4b0b-9fd7-cb91df59e45c}" ma:internalName="TaxCatchAll" ma:showField="CatchAllData" ma:web="a69f0ae5-c232-4477-9d10-795b634929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69f0ae5-c232-4477-9d10-795b634929ce" xsi:nil="true"/>
    <lcf76f155ced4ddcb4097134ff3c332f xmlns="aefe7b3a-9515-46b6-97ff-8083bb1096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C6C45D-15F5-4AC0-9081-95FE0A0E89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fe7b3a-9515-46b6-97ff-8083bb109644"/>
    <ds:schemaRef ds:uri="a69f0ae5-c232-4477-9d10-795b634929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82384E-967A-431D-A596-41414D53C627}">
  <ds:schemaRefs>
    <ds:schemaRef ds:uri="http://schemas.microsoft.com/sharepoint/v3/contenttype/forms"/>
  </ds:schemaRefs>
</ds:datastoreItem>
</file>

<file path=customXml/itemProps3.xml><?xml version="1.0" encoding="utf-8"?>
<ds:datastoreItem xmlns:ds="http://schemas.openxmlformats.org/officeDocument/2006/customXml" ds:itemID="{2B77FAA2-A4F3-41E8-817F-855624335B93}">
  <ds:schemaRefs>
    <ds:schemaRef ds:uri="http://schemas.microsoft.com/office/2006/metadata/properties"/>
    <ds:schemaRef ds:uri="a69f0ae5-c232-4477-9d10-795b634929ce"/>
    <ds:schemaRef ds:uri="http://purl.org/dc/terms/"/>
    <ds:schemaRef ds:uri="aefe7b3a-9515-46b6-97ff-8083bb109644"/>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34072</TotalTime>
  <Words>3686</Words>
  <Application>Microsoft Office PowerPoint</Application>
  <PresentationFormat>Custom</PresentationFormat>
  <Paragraphs>532</Paragraphs>
  <Slides>40</Slides>
  <Notes>40</Notes>
  <HiddenSlides>0</HiddenSlides>
  <MMClips>0</MMClips>
  <ScaleCrop>false</ScaleCrop>
  <HeadingPairs>
    <vt:vector size="8" baseType="variant">
      <vt:variant>
        <vt:lpstr>Fonts Used</vt:lpstr>
      </vt:variant>
      <vt:variant>
        <vt:i4>15</vt:i4>
      </vt:variant>
      <vt:variant>
        <vt:lpstr>Theme</vt:lpstr>
      </vt:variant>
      <vt:variant>
        <vt:i4>8</vt:i4>
      </vt:variant>
      <vt:variant>
        <vt:lpstr>Embedded OLE Servers</vt:lpstr>
      </vt:variant>
      <vt:variant>
        <vt:i4>1</vt:i4>
      </vt:variant>
      <vt:variant>
        <vt:lpstr>Slide Titles</vt:lpstr>
      </vt:variant>
      <vt:variant>
        <vt:i4>40</vt:i4>
      </vt:variant>
    </vt:vector>
  </HeadingPairs>
  <TitlesOfParts>
    <vt:vector size="64" baseType="lpstr">
      <vt:lpstr>Actor</vt:lpstr>
      <vt:lpstr>Arial</vt:lpstr>
      <vt:lpstr>Calibri</vt:lpstr>
      <vt:lpstr>Calibri Light</vt:lpstr>
      <vt:lpstr>Courier New</vt:lpstr>
      <vt:lpstr>FiraSans</vt:lpstr>
      <vt:lpstr>GT America</vt:lpstr>
      <vt:lpstr>Helvetica</vt:lpstr>
      <vt:lpstr>Helvetica Neue</vt:lpstr>
      <vt:lpstr>IBM Eliot Sans Medium</vt:lpstr>
      <vt:lpstr>IBM Plex Sans Medium</vt:lpstr>
      <vt:lpstr>Quattrocento Sans</vt:lpstr>
      <vt:lpstr>Segoe UI</vt:lpstr>
      <vt:lpstr>Segoe UI Semibold</vt:lpstr>
      <vt:lpstr>Ubuntu</vt:lpstr>
      <vt:lpstr>2_White_Master slides</vt:lpstr>
      <vt:lpstr>EQ Blue Master Slides</vt:lpstr>
      <vt:lpstr>Medium Blue Master slides</vt:lpstr>
      <vt:lpstr>1_EQ Blue Master Slides</vt:lpstr>
      <vt:lpstr>3_White_Master slides</vt:lpstr>
      <vt:lpstr>4_White_Master slides</vt:lpstr>
      <vt:lpstr>1_Medium Blue Master slides</vt:lpstr>
      <vt:lpstr>2_EQ Blue Master Slides</vt:lpstr>
      <vt:lpstr>think-cell Slide</vt:lpstr>
      <vt:lpstr>PowerPoint Presentation</vt:lpstr>
      <vt:lpstr>What are we going to talk about today?  Life after graduation! Here’s my college story.  </vt:lpstr>
      <vt:lpstr>PowerPoint Presentation</vt:lpstr>
      <vt:lpstr>Life After Graduation </vt:lpstr>
      <vt:lpstr>1</vt:lpstr>
      <vt:lpstr>What kind of college or training do you think  you will need?  </vt:lpstr>
      <vt:lpstr>PowerPoint Presentation</vt:lpstr>
      <vt:lpstr>PowerPoint Presentation</vt:lpstr>
      <vt:lpstr>Example: Growing in the Nursing Field  Promotional Opportunities &amp; Your Education Path</vt:lpstr>
      <vt:lpstr>PowerPoint Presentation</vt:lpstr>
      <vt:lpstr>PowerPoint Presentation</vt:lpstr>
      <vt:lpstr>Where will this college money come from?  </vt:lpstr>
      <vt:lpstr>2</vt:lpstr>
      <vt:lpstr>PowerPoint Presentation</vt:lpstr>
      <vt:lpstr>PowerPoint Presentation</vt:lpstr>
      <vt:lpstr>PowerPoint Presentation</vt:lpstr>
      <vt:lpstr>What kind of college financial aid will be available for me?</vt:lpstr>
      <vt:lpstr>3</vt:lpstr>
      <vt:lpstr>College Financial Aid from the Federal Government</vt:lpstr>
      <vt:lpstr>College Financial Aid from State Governments </vt:lpstr>
      <vt:lpstr>4</vt:lpstr>
      <vt:lpstr>Financial Aid from Colleges &amp; Private Donors</vt:lpstr>
      <vt:lpstr>How do I get all of  this college money?</vt:lpstr>
      <vt:lpstr>You fill out the FAFSA! </vt:lpstr>
      <vt:lpstr>5</vt:lpstr>
      <vt:lpstr>PowerPoint Presentation</vt:lpstr>
      <vt:lpstr>Free Application for Federal Student Aid One online form to apply for all kinds of college aid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Wait for Your College Acceptances &amp;  Compare Your Financial Aid Offers</vt:lpstr>
      <vt:lpstr>PowerPoint Presentation</vt:lpstr>
      <vt:lpstr>Read More &amp; Get Help</vt:lpstr>
      <vt:lpstr>For more 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Hammock;tgg@kapgraph.com</dc:creator>
  <cp:lastModifiedBy>Joncas, Stephanie</cp:lastModifiedBy>
  <cp:revision>1303</cp:revision>
  <cp:lastPrinted>2024-08-30T16:21:32Z</cp:lastPrinted>
  <dcterms:created xsi:type="dcterms:W3CDTF">2019-07-19T18:11:56Z</dcterms:created>
  <dcterms:modified xsi:type="dcterms:W3CDTF">2024-08-30T16:24:33Z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0x0101004C7045DFB10F32428E4E9216DE1B2B49</vt:lpwstr>
  </property>
  <property fmtid="{D5CDD505-2E9C-101B-9397-08002B2CF9AE}" pid="3" name="MediaServiceImageTags">
    <vt:lpwstr/>
  </property>
</Properties>
</file>